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CA2AF2-DCF2-499C-97BD-7F767298F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934913-CC0E-4DF5-9647-3BF8900EF0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113D9A-5E40-4B50-9536-F96A03924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423CBF-B81A-408E-9021-2DF8C549C3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56C83B-8DCE-44B3-9CDB-14280D00C9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4140AA-D308-4E79-A316-7AA866DC3C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22A9C3-9C17-44EE-8DCF-E73FCB107D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E0781B-8EE1-441B-93C5-38B46AE891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8D7FAE-54B6-4A03-BCDC-86D35FD8B5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5187D2-ABD5-438C-BC31-ED182A43D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1B15A7-B5BF-400F-BBB2-041747157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28.jpeg" /><Relationship Id="rId4" Type="http://schemas.openxmlformats.org/officeDocument/2006/relationships/image" Target="../media/image2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40041055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学会处理工作中的冲突</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800">
              <a:solidFill>
                <a:srgbClr val="754807">
                  <a:alpha val="100000"/>
                </a:srgbClr>
              </a:solidFill>
              <a:latin typeface="Microsoft Yahei"/>
              <a:ea typeface="Microsoft Yahei"/>
              <a:cs typeface="Microsoft Yahei"/>
            </a:endParaRP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冲突概述与影响</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识别与评估冲突</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有效沟通技巧在解决冲突中应用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协商与调解策略</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寻求第三方协助或专业支持</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总结经验教训并预防未来类似情况发生</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冲突概述与影响</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任务冲突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关系冲突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过程冲突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冲突定义及类型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冲突是指两个或更多个体或团体之间，由于目标、观念、行为等方面的差异而引发的对立状态。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因个人关系、性格差异等引发的矛盾。</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围绕工作任务本身产生的分歧和争议。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关于工作方法和流程的分歧。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3143" r="1314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579" r="17579"/>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冲突产生原因</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团队成员之间目标不一致，导致行动方向出现偏差。</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资源分配不合理，引发团队成员之间的不满和争夺。</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沟通不顺畅、不及时，导致信息传递出现误解和偏差。</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团队成员之间价值观不同，对同一问题有不同看法和态度。</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目标不一致</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资源分配不均</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沟通不畅</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价值观差异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776" r="2977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38" r="325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冲突会破坏团队内部的和谐氛围，降低团队凝聚力。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降低团队凝聚力</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冲突会导致团队成员之间合作不顺畅，降低工作效率。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影响工作效率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冲突对团队和个人影响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损害团队形象：长期存在的冲突会损害团队在外部的形象和声誉。</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67" b="79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冲突对团队和个人影响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冲突会让个人感到工作压力增加，影响工作积极性和满意度。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增加工作压力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750" b="14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影响职业发展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9250" b="19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损害身心健康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375" b="14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长期处于冲突环境中，个人的职业发展和晋升机会可能受到影响。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长期应对冲突可能引发焦虑、抑郁等心理问题，对身心健康造成损害。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冲突对团队和个人影响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识别与评估冲突</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9978" r="199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877" b="38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识别潜在冲突信号</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沟通障碍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双方交流时存在误解、表达不清或情绪化表达。</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行为异常</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出现攻击性、消极怠工、不合作等行为。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工作效率下降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工作进度缓慢，工作质量下降，出现频繁失误。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针对工作任务本身产生的分歧，如目标设定、任务分配等。</a:t>
            </a:r>
          </a:p>
        </p:txBody>
      </p:sp>
      <p:pic>
        <p:nvPicPr>
          <p:cNvPr id="4" name="Picture 4"/>
          <p:cNvPicPr>
            <a:picLocks noChangeAspect="1"/>
          </p:cNvPicPr>
          <p:nvPr/>
        </p:nvPicPr>
        <p:blipFill>
          <a:blip r:embed="rId2"/>
          <a:srcRect l="11255" r="1125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000" r="10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任务冲突</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人际关系问题导致的冲突，如信任缺失、性格不合等。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关系冲突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双方价值观、信仰或理念上的分歧。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价值观冲突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分析冲突性质和来源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仅限于个别问题，未对团队或工作造成严重影响。</a:t>
            </a:r>
          </a:p>
        </p:txBody>
      </p:sp>
      <p:pic>
        <p:nvPicPr>
          <p:cNvPr id="6" name="Picture 6"/>
          <p:cNvPicPr>
            <a:picLocks noChangeAspect="1"/>
          </p:cNvPicPr>
          <p:nvPr/>
        </p:nvPicPr>
        <p:blipFill>
          <a:blip r:embed="rId2"/>
          <a:srcRect l="13542" r="13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轻度冲突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涉及多个问题，对团队氛围和工作效率产生一定影响。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中度冲突</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111" r="1411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涉及根本性问题，导致团队分裂，严重影响工作效率和成果。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重度冲突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评估冲突严重程度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有效沟通技巧在解决冲突中应用</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确认理解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通过重述或总结对方的观点来确认自己是否正确理解了对方的立场和感受。</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积极倾听</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给予对方充分的时间和空间来表达他们的观点和感受，不打断或过早表达自己的立场。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表达同理心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站在对方的角度思考，理解对方的情感和需求，这有助于建立信任并缓解紧张气氛。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417" r="20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8325" r="832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倾听与理解对方立场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https://d.book118.com/598040041055006047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2024-09-28T18:51:56.986</cp:lastPrinted>
  <dcterms:created xsi:type="dcterms:W3CDTF">2024-09-28T10:51:57Z</dcterms:created>
  <dcterms:modified xsi:type="dcterms:W3CDTF">2024-09-28T10:51:59Z</dcterms:modified>
</cp:coreProperties>
</file>