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970C8-B9AF-42B0-92A1-A069F4C9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92D11-6B45-4CE6-AE5C-000540CB8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18046-7D0D-4B83-A3A8-5466F19B8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DBC44-FA57-4A70-8245-B3C329DE8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C81BB7-0347-4EA2-B1D8-102E44528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2DB35-E9EB-4D9B-8302-2C9EFF535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CCA22-60B8-44F9-A531-A67AFFA96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49752-164C-43C0-82E3-00D30808F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D51A1-7707-4BC0-BF8B-2DC6ACBAC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C1855-4CD6-4585-8E35-07EEA502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09636-6BBA-4DCE-9DF8-6E162D680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014103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网络信息的概念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网络信息的发展历程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网络信息的传播方式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网络信息的伦理与法律问题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网络信息的应用前景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285" r="232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网络信息是指在网络中传播和存储的各种信息，包括文字、图片、音频、视频等形式。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网络信息具有数字化、多媒体化、交互性、动态性等特点，能够快速传播和共享，同时也面临着信息安全和隐私保护等挑战。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促进信息交流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网络信息能够打破时间和空间的限制，实现信息的快速传播和交流，有助于提高人们的认知水平和信息素养。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网络信息作为数字经济的重要组成部分，能够促进电子商务、在线教育、远程办公等新兴业态的发展，对经济增长具有重要作用。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提升社会治理能力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网络信息能够提高政府和社会组织的透明度和效率，促进公民参与和社会监督，有助于提升社会治理能力。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包括各类新闻报道、时事评论等，是人们了解国内外大事的重要途径。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新闻资讯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包括微博、微信、抖音等社交平台上的信息，具有传播速度快、互动性强等特点。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社交媒体信息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包括学术论文、科技成果等，是科技创新和学术研究的重要资源。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学术科技信息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通过网络平台发布的商业广告，具有精准定位和传播效果可量化等特点。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网络信息的发展历程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互联网的起源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随着互联网的发展，人们开始开发各种应用，如电子邮件、FTP、Telnet等，这些应用为人们提供了便利的信息交换方式。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早期的互联网应用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互联网最初是由美国国防部高级研究计划局（ARPA）开发的，目的是建立一个分布式的网络系统，以便在受到核攻击时，仍能保持通讯的可靠性。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互联网诞生于1960年代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互联网的核心协议是TCP/IP协议，它使得不同的计算机和网络能够相互通信和交换信息。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TCP/IP协议的诞生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 1.0时代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这个阶段主要是静态网页的展示，信息由专业机构和人员制作和发布，用户只能被动地接受信息。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 2.0时代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这个阶段主要是动态和交互式的网页，用户不仅可以浏览信息，还可以参与和创造信息。社交媒体、博客、论坛等都是这个时代的产物。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 3.0时代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这个阶段主要是智能化和个性化的网页，人工智能、大数据、云计算等技术得到了广泛应用。这个时代的信息更加精准和个性化，为用户提供了更好的服务。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网络信息的发展阶段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信息的质量参差不齐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由于信息的来源广泛，质量参差不齐，有些信息可能存在不真实或误导性的问题。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信息的安全和隐私保护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随着网络信息的快速发展，网络安全和隐私保护问题也日益突出，需要采取有效的措施来保护用户的信息安全和隐私。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海量的信息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互联网上的信息量巨大，每天都有数以亿计的信息被发布和传播。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当前网络信息的状况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网络信息的传播方式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搜索引擎是网络信息传播的重要工具之一，它通过爬取互联网上的网页信息，建立索引数据库，使用户能够通过关键词搜索获取相关的网页内容。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搜索引擎的使用已经成为人们获取信息的主要途径之一，尤其在学术、商业和新闻领域，搜索引擎发挥着越来越重要的作用。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搜索引擎的广告投放是基于关键词的竞价排名机制，广告主可以购买关键词，使自己的广告在搜索结果中获得更高的排名。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搜索引擎的优化（SEO）是指通过改进网站的结构和内容，提高网站在搜索引擎中的排名，从而增加网站的曝光率和流量。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社交媒体是一种基于互联网的社交平台，用户可以在上面发布和分享信息、图片、视频等内容，与其他用户互动交流。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社交媒体上的信息传播往往是通过用户之间的分享和转发实现的，这种传播方式具有很强的针对性，能够快速地传播给目标受众。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社交媒体已经成为网络信息传播的重要渠道之一，它具有传播速度快、传播范围广、互动性强等特点。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社交媒体的发展对传统媒体产生了巨大的冲击，成为新闻传播的重要途径之一，也为企业和个人提供了更广阔的信息传播平台。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电子邮件是一种基于互联网的通信方式，用户可以通过电子邮件系统发送和接收邮件。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电子邮件可以发送文本、图片、视频等多种格式的文件，方便用户传递各种类型的信息。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随着移动互联网的发展，手机邮件的应用也越来越广泛，使得人们可以随时随地接收和发送邮件。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电子邮件在网络信息传播中扮演着重要的角色，尤其在企业、政府机构和教育领域，电子邮件是重要的信息传递工具。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https://d.book118.com/598040141037006033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2024-09-11T04:25:58.605</cp:lastPrinted>
  <dcterms:created xsi:type="dcterms:W3CDTF">2024-09-10T20:25:58Z</dcterms:created>
  <dcterms:modified xsi:type="dcterms:W3CDTF">2024-09-10T20:26:00Z</dcterms:modified>
</cp:coreProperties>
</file>