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50AE6-2FBD-4C01-AB32-F1949EF02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8071A-51FB-45D7-9BA2-2CC5AEF9F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F51BD-B7E1-45A3-8C16-FD1CE3529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723D4-A53E-41AC-A2A2-81A77A174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3F334-AFDD-409D-A2C8-836D37CD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D44FB5-C709-4FE2-8C6E-A84E79B3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C1D53-54F0-4DAC-A198-E15AEE9D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FB9EE-6554-4848-9A7F-091FD559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1F0A6-5807-4202-8EED-E849661C6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FA67C-1640-40E3-A619-0C2B67E4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23C5E-73C6-4523-B754-EAF57746A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106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人工智能在智能科研中的应用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人工智能技术在科研中的应用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人工智能在科研实验中的应用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人工智能在科研成果转化中的应用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人工智能在科研合作与交流中的应用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人工智能在科研伦理与规范中的应用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4" r="1816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随着科学技术的不断进步，科研领域的数据量和复杂性不断增加，传统的科研方法已经无法满足需求。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科研领域的发展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近年来，人工智能技术在深度学习、自然语言处理、计算机视觉等领域取得了重大突破，为科研领域提供了新的解决方案。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人工智能技术可以帮助科研人员更高效地处理和分析大量数据，加快科研进程，提高科研成果的质量和影响力。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人工智能在科研领域的应用意义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科研成果评估与转化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通过建立科研成果评估模型，对科研成果的质量和影响力进行评估和预测，促进科研成果的转化和应用。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利用自然语言处理技术和机器学习算法，对海量文献进行自动检索、分类和分析，提取关键信息，为科研人员提供全面的文献综述和趋势分析。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通过深度学习和统计分析等方法，对科研数据进行挖掘和预测，发现数据中的潜在规律和趋势，为科研人员提供有价值的参考和决策支持。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利用人工智能技术，对实验设计进行自动化和优化，提高实验的效率和准确性，减少实验成本和时间成本。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人工智能在科研领域的应用概述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人工智能技术在科研中的应用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数据分类和预测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利用机器学习算法对历史科研数据进行分析和挖掘，建立分类和预测模型，为科研人员提供决策支持。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特征提取和降维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通过机器学习技术提取科研数据中的关键特征，降低数据维度，提高数据处理效率。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数据聚类和异常检测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利用机器学习算法对科研数据进行聚类分析，发现数据间的关联性和异常值，为科研人员提供新的研究思路。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机器学习在科研数据分析中的应用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图像分割与目标检测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通过深度学习算法对科研图像进行分割和目标检测，提取图像中的关键信息，为科研人员提供定量分析结果。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图像生成与增强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利用深度学习技术生成和增强科研图像，提高图像质量和分辨率，为科研人员提供更好的视觉体验和分析工具。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图像识别与分类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深度学习技术可应用于科研图像识别与分类，如医学图像分析、天文图像识别等，提高图像处理的准确性和效率。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深度学习在科研图像处理中的应用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机器翻译与跨语言处理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自然语言处理技术可实现科研文本的机器翻译和跨语言处理，促进国际学术交流与合作。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文本分类与情感分析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自然语言处理技术可用于科研文本的分类和情感分析，帮助科研人员快速了解研究领域的发展趋势和热点话题。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信息抽取与知识图谱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通过自然语言处理算法从科研文本中抽取关键信息，构建知识图谱，为科研人员提供全面的知识库和智能问答服务。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自然语言处理在科研文本挖掘中的应用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人工智能在科研实验中的应用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利用人工智能技术，科研人员可以自动化地设计实验方案，减少人工干预，提高实验设计的效率和准确性。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实验设计自动化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通过机器学习方法，对实验参数进行自动优化，找到最佳的实验条件，从而提高实验的成功率和效果。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实验参数优化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224" r="42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基于大数据和人工智能技术，为科研人员提供智能的实验建议和指导，帮助他们更好地进行实验设计和操作。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智能实验建议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自动化实验设计与优化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数据自动处理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通过自动化算法和脚本，对实验数据进行自动处理和分析，提取有用的信息和特征。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利用数据可视化技术，将实验数据以图表、图像等形式展现出来，帮助科研人员更直观地理解数据和分析结果。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数据实时采集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利用物联网和传感器技术，实现实验数据的实时采集和传输，为后续的数据分析和处理提供基础。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实验数据实时分析与处理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实验结果预测与模拟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基于人工智能和大数据技术，为科研人员提供智能的实验推荐和决策支持，帮助他们更好地进行实验设计和操作。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智能推荐与决策支持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基于历史实验数据和机器学习模型，对实验结果进行预测和分析，为科研人员提供决策支持和参考。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实验结果预测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利用计算机模拟技术，对实验过程进行模拟和仿真，帮助科研人员更好地理解实验过程和结果。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实验过程模拟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人工智能在科研成果转化中的应用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利用人工智能技术，对海量科研成果数据进行挖掘和分析，从创新性、实用性、影响力等多个维度对科研成果进行综合评价。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基于大数据的科研成果评估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通过自然语言处理、机器学习等技术，对科研成果进行自动分类和标签化，帮助科研人员快速筛选出具有转化潜力的优质成果。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智能筛选优质成果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科研成果评估与筛选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https://d.book118.com/598041062035006025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2024-09-01T19:27:50.056</cp:lastPrinted>
  <dcterms:created xsi:type="dcterms:W3CDTF">2024-09-01T11:27:50Z</dcterms:created>
  <dcterms:modified xsi:type="dcterms:W3CDTF">2024-09-01T11:27:52Z</dcterms:modified>
</cp:coreProperties>
</file>