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6CB4B-66DD-428D-B485-72BEECFB2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B9F14-CE52-4744-929A-8D5B06BD8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2F9AA-669C-4967-B93E-88AF842EF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FEB0E-8EB9-4C10-A96D-373E6D13B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CB8EF8-6D6E-4142-85B5-4757F3D8F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BC169A-CFDE-430C-BCC7-81623FA80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FBB1CD-E494-41FA-8368-753A0722D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694B0F-B92E-436D-894B-761BADBC1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E25119-5C05-44F1-8F64-0EBE1CEC3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FE771-C3A0-4185-9E88-50273F176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61429-615F-433D-9AB6-C972BD111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41130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节能环保行业模式的优缺点对比分析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节能环保行业主要模式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节能环保行业模式优点分析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节能环保行业模式缺点分析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应对能源危机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随着全球能源危机日益严重，节能环保行业作为推动能源转型的重要力量，其发展对于缓解能源压力具有重要意义。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节能环保行业通过推广清洁能源、提高能源利用效率、减少污染物排放等手段，有助于实现经济、社会和环境的可持续发展。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节能环保行业的发展催生了大量新技术、新产品和新服务，推动了相关领域的技术创新，为经济增长注入了新动力。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节能环保行业是指致力于节约能源、保护环境、改善生态的一系列产业活动，涵盖能源节约、污染治理、生态修复等多个领域。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随着全球对环保意识的提高和政策的推动，节能环保行业规模不断扩大，涉及的企业数量、从业人员和产值均呈现快速增长趋势。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节能环保行业具有政策驱动性强、技术创新活跃、市场潜力巨大等特点。同时，该行业也面临着政策风险、技术风险和市场风险等多方面的挑战。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节能环保行业概述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节能环保行业主要模式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降低企业节能改造成本，提高能源利用效率，实现节能效益共享。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存在信息不对称和道德风险，节能服务公司可能追求自身利益最大化而忽视客户利益。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适用于具有稳定现金流和良好信用的用能企业。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合同能源管理模式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通过市场机制促进企业减排，降低社会减排成本，实现环境资源优化配置。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排放权初始分配难以做到公平，可能导致市场操纵和价格波动。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适用于污染物排放量大、减排潜力大的行业和企业。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排放权交易模式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825" r="208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适用于符合绿色产业政策和环保要求的企业和项目。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为节能环保项目提供资金支持，促进绿色产业发展，实现经济可持续发展。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绿色金融标准不完善，存在“洗绿”风险，可能影响金融机构声誉。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绿色金融模式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实现产业链上下游协同，提高资源利用效率，降低生产成本。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适用于具有产业链上下游资源和整合能力的企业。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整合过程中可能涉及复杂的利益关系调整，存在整合失败的风险。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产业链整合模式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节能环保行业模式优点分析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合同能源管理模式优点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合同能源管理模式的实施推动了节能技术的研发和应用，促进了节能技术的不断发展和创新。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促进节能技术发展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合同能源管理通过专业的节能服务公司为客户提供节能改造服务，以实际节能效益为收益来源，能够显著提高能源利用效率，降低能源消耗。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节能效益显著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该模式实现了节能服务公司与用能单位之间的风险共担，降低了用能单位在节能改造过程中的风险。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风险共担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排放权交易模式通过设定污染排放总量上限，实现了对污染总量的有效控制。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控制污染总量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该模式通过市场机制实现了环境资源的优化配置，使得污染减排成本较低的企业能够优先进行减排。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排放权交易模式为企业提供了减排的经济激励，使得企业有动力采取更高效的减排措施。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激励企业减排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排放权交易模式优点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降低绿色产业融资成本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绿色金融模式为绿色产业提供了低成本的融资渠道，降低了绿色产业的融资成本。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促进绿色技术创新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绿色金融模式的实施推动了绿色技术的研发和应用，促进了绿色技术的不断发展和创新。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引导资金流向绿色产业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绿色金融通过提供优惠的贷款条件和投资支持，引导资金流向节能环保等绿色产业。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绿色金融模式优点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https://d.book118.com/598041130114006032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2024-09-10T09:16:52.653</cp:lastPrinted>
  <dcterms:created xsi:type="dcterms:W3CDTF">2024-09-10T01:16:52Z</dcterms:created>
  <dcterms:modified xsi:type="dcterms:W3CDTF">2024-09-10T01:16:54Z</dcterms:modified>
</cp:coreProperties>
</file>