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94F004-50E3-475D-9368-F36E2BFDD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B2F5C-CE78-42AA-921C-CB64D0B14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AF54C3-9D6F-446D-83DF-ADC40AD69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EFD8E3-DD4F-49C9-A512-AC66B0DB7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EA61E5-E924-473E-81E7-8B98D205A5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0DDD92-A530-4833-B832-75AAD83DC3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AF6017-C854-4297-8E93-8268850A84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219A6B-422C-4BC2-97CC-EC6066431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BF39C6-CD1B-4689-ADC8-2C0207542C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C1F37A-89DF-4021-941D-CF8DEAA7D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06EE5-792A-4219-986D-446FC75CF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4310606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English Compulsory IV Foreign Language Research Ve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Overview of courseware</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Course content</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Practice and Activities</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learning resource</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Learning suggestions and feedback</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Overview of courseware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cover of the courseware is designed to be visually appealing and feature the main topic or theme of the module. It often includes a relevant image or illustration to grab the learner's attention.</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Courseware cover design</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cover usually includes the title of the courseware, the name of the author or publisher, and any other relevant information such as a brief description of the content or learning objectives.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Cover content</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Courseware Cover</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Catalog organization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courseware catalog is a comprehensive list of all the modules and lessons included in the courseware. It is typically arranged in a logical and systematic manner to facilitate navigation and learning.</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Catalog content</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catalog provides detailed information about each module, including its title, an overview of the content, any prerequisites, and any assessments or exercises associated with the module.</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Courseware Catalog</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Courseware objectives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courseware objectives are clearly stated to give learners a sense of what they can expect to achieve from completing the courseware. These objectives are often aligned with specific learning outcomes or competencies.</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Courseware structure</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courseware structure outlines how the modules and lessons are organized, any sequential dependencies, and how learners can progress through the material. It also includes information on any assessments or exercises that learners need to complete.</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Introduction to courseware</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Course content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Text structure</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Analyze the overall structure of the text, including the introduction, body, and conclusion, to understand the organization and logic of the content.</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Theme and main idea</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Identify the theme and main idea of the text, as well as the relationship between them, to understand the purpose and direction of the writing.</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Supporting details</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Identify and analyze the supporting details that illustrate the theme or main idea, and understand how they contribute to the overall meaning of the text.</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Text Analysis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Learn and understand the meanings of new words and phrases, including their literal and figurative meanings, to enhance vocabulary knowledge.</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Word meanings</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Learn how to use new words and phrases correctly in context, including their grammatical forms, collocations, and sentence patterns.</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Word usage</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Identify and understand the relationships between words, such as synonyms, antonyms, homonyms, and hyponyms, to expand vocabulary comprehension.</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Word relationships</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Vocabulary learning</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Sentence structure</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Analyze the sentence structure of complex sentences, including their subject, predicate, and object, to understand the grammatical organization of sentences.</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Subordinate clauses</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Identify and analyze subordinate clauses in sentences, including their types (relative clauses, adverbial clauses, etc.) and functions (to provide additional information, to express conditions or exceptions, etc.).</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Voice and tense</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Understand and analyze the use of different voices (active and passive) and tenses (present, past, future) in sentences to appreciate their grammatical and semantic effects.</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Grammar parsing</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Practice and Activities</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https://d.book118.com/598043106066006032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2024-09-10T00:53:40.137</cp:lastPrinted>
  <dcterms:created xsi:type="dcterms:W3CDTF">2024-09-09T16:53:40Z</dcterms:created>
  <dcterms:modified xsi:type="dcterms:W3CDTF">2024-09-09T16:53:41Z</dcterms:modified>
</cp:coreProperties>
</file>