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B18597E-1F45-4F11-957F-0F3A283F368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5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6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8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9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86968A-A4A1-4F49-A3C0-13D03DCD1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6197E-3200-4199-B6BF-9377104FB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B3F9CD-26C0-4372-A1A3-578A6DBFE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3B4A01-F931-4521-A572-CE142AC64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DD6464-6DFE-4069-ADCA-77FD2343A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3AF9B9-C8B5-447F-9841-074150ADE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898FF3-5D44-4279-91F7-62B825F0E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CCA0C9-A5C0-4540-98AE-B5BCB92AA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C05B41-5A68-4720-98CE-4A35368AA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49FCC-4FE9-416D-A9F0-2079E4A41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19E053-CAEC-4A6A-9A8C-4710F130E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C44A5D7-86B9-4243-9A2F-6178F7CBFA4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099B835-7BCE-4106-842C-10F41BBE127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4312610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珍惜生命，重在安全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3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珍惜生命的重要性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家庭安全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工作安全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学校安全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交通安全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9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0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珍惜生命的重要性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珍惜生命的意义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生命是无比宝贵的。只有意识到生命的短暂性，我们才能更好地珍惜并珍视每一刻。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生活中的危险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预防意识和安全意识至关重要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交通事故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建立正确的安全观念，做好防范措施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工作风险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安全意识要贯穿日常生活的方方面面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家庭安全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重视自身和他人安全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安全是生命的基础，不可忽视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生命的可贵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尊重每一个生命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每一个生命都是独一无二的存在，值得被尊重和呵护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建立正确的安全观念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建立正确的安全观念是珍惜生命的基础。只有学会正确的安全防范和应对措施，我们才能更好地保护自己和他人的生命安全。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8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19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家庭安全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家庭安全意识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家庭是生命最温暖的港湾。学会家庭安全知识，可以有效保护自己和家人，让整个家庭拥有更安全的生活环境。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家庭安全措施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从家庭生活开始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安全防范意识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及时消除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安全隐患排查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火灾预防和应急处理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保障家庭安全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预防火灾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冷静应对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应急处理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交通规则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保护生命的重要法则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交通安全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家庭成员出行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注意交通安全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家庭安全是每个人都应重视的重要问题。通过学习家庭安全意识和措施，加强火灾预防和应急处理，以及遵守交通规则，可以有效降低家庭发生意外的风险，让家庭成员都能在安全的环境中快乐生活。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7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68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工作安全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工作安全意识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在工作场所，安全问题是至关重要的。建立正确的工作安全意识不仅可以保障自身的安全，也能保护同事的生命安全。员工们需要意识到工作安全的重要性，以此作为行为准则。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职业病防护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可能导致职业病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不良工作环境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保护自身健康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正确知识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工作场所安全设施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工作场所的安全设施是生命安全的重要保障。定期检查和维护工作场所的安全设施，确保员工在安全的工作环境中进行工作。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应急预案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可能发生在工作中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突发事件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提高应对效率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制定预案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职业病防护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学习职业病防护知识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安全设施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定期检查维护设施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应急预案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制定熟悉应急预案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工作安全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4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安全意识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建立正确安全意识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6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17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8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学校安全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https://d.book118.com/598043126107006046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21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珍惜生命，重在安全</vt:lpstr>
      <vt:lpstr>目录</vt:lpstr>
      <vt:lpstr>第1章 珍惜生命的重要性</vt:lpstr>
      <vt:lpstr> </vt:lpstr>
      <vt:lpstr>生活中的危险</vt:lpstr>
      <vt:lpstr>生命的可贵</vt:lpstr>
      <vt:lpstr>建立正确的安全观念</vt:lpstr>
      <vt:lpstr>第2章 家庭安全</vt:lpstr>
      <vt:lpstr> </vt:lpstr>
      <vt:lpstr>家庭安全措施</vt:lpstr>
      <vt:lpstr>火灾预防和应急处理</vt:lpstr>
      <vt:lpstr>交通安全</vt:lpstr>
      <vt:lpstr>总结</vt:lpstr>
      <vt:lpstr>第3章 工作安全</vt:lpstr>
      <vt:lpstr> </vt:lpstr>
      <vt:lpstr>职业病防护</vt:lpstr>
      <vt:lpstr>工作场所安全设施</vt:lpstr>
      <vt:lpstr>应急预案</vt:lpstr>
      <vt:lpstr>工作安全</vt:lpstr>
      <vt:lpstr>第4章 学校安全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2024-09-27T14:34:15.844</cp:lastPrinted>
  <dcterms:created xsi:type="dcterms:W3CDTF">2024-09-27T06:34:15Z</dcterms:created>
  <dcterms:modified xsi:type="dcterms:W3CDTF">2024-09-27T06:34:17Z</dcterms:modified>
</cp:coreProperties>
</file>