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E12F5-16D9-46BC-9769-2F61ED34D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35047-8D85-461F-A026-C15540B2B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74F9-7B03-4A66-9FD8-B72BD46C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9262A-4005-47A7-82FB-BFC9831A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B7286-9D01-43A6-8D6B-A46DD3E40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4E5B4-21BD-4F47-895A-CB590BC3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7C727-7D9E-4182-92B8-38F2B535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79E2B-BAA3-4C60-8E3A-80CBD060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E903A-B7E6-4AFC-9A12-930B20B25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BF70F-7A9E-4A6E-B719-EF8CF0EE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C3CB5-0F96-4C36-893D-7E31FBA6D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84" r:id="rId2"/>
    <p:sldLayoutId id="2147501285" r:id="rId3"/>
    <p:sldLayoutId id="2147501286" r:id="rId4"/>
    <p:sldLayoutId id="2147501287" r:id="rId5"/>
    <p:sldLayoutId id="2147501288" r:id="rId6"/>
    <p:sldLayoutId id="2147501289" r:id="rId7"/>
    <p:sldLayoutId id="2147501290" r:id="rId8"/>
    <p:sldLayoutId id="2147501291" r:id="rId9"/>
    <p:sldLayoutId id="2147501292" r:id="rId10"/>
    <p:sldLayoutId id="214750129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4111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企业危险化学品储罐区应急预案编制指南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危险化学品储罐区概述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应急预案编制目的和意义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应急预案编制流程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应急预案内容编制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危险化学品储罐区事故应对措施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危险化学品储罐区概述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危险化学品储罐区定义</a:t>
            </a:r>
            <a:endParaRPr lang="zh-CN" altLang="en-US"/>
          </a:p>
        </p:txBody>
      </p:sp>
      <p:sp>
        <p:nvSpPr>
          <p:cNvPr id="10489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危险化学品：指具有爆炸、燃烧、腐蚀、毒害等危险特性的化学品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储罐区：指用于储存危险化学品的设施和设备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危险化学品储罐区：指用于储存危险化学品的设施和设备的区域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危险化学品储罐区应急预案：指针对危险化学品储罐区可能发生的事故，制定的应急处置方案和措施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危险化学品储罐区分类</a:t>
            </a:r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按储罐安全等级分类：一级储罐、二级储罐、三级储罐等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按储罐位置分类：地上储罐、地下储罐、半地下储罐等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按储罐容量分类：小型储罐、中型储罐、大型储罐等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按储罐用途分类：生产储罐、中转储罐、销售储罐等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按储罐类型分类：固定顶储罐、浮顶储罐、球形储罐等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按储罐材质分类：钢制储罐、玻璃钢储罐、塑料储罐等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8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危险化学品储罐区常见事故类型</a:t>
            </a:r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火灾事故：储罐区发生火灾，导致人员伤亡和财产损失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爆炸事故：储罐区发生爆炸，导致人员伤亡和财产损失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泄漏事故：储罐区发生泄漏，导致人员伤亡和财产损失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环境污染事故：储罐区发生泄漏，导致环境污染和生态破坏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应急预案编制目的和意义</a:t>
            </a:r>
            <a:endParaRPr lang="zh-CN" altLang="en-US"/>
          </a:p>
        </p:txBody>
      </p:sp>
      <p:sp>
        <p:nvSpPr>
          <p:cNvPr id="104909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应急预案编制目的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预防和减少事故发生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提高应急响应能力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保障员工生命财产安全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降低企业损失和影响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应急预案编制意义</a:t>
            </a:r>
            <a:endParaRPr lang="zh-CN" altLang="en-US"/>
          </a:p>
        </p:txBody>
      </p:sp>
      <p:sp>
        <p:nvSpPr>
          <p:cNvPr id="10492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提高企业应对危险化学品事故的能力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提高企业的社会责任感和形象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降低事故造成的经济损失和环境污染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保障企业员工和周边居民的生命财产安全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应急预案编制原则</a:t>
            </a:r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科学性：依据法律法规和技术标准，确保预案的科学性和可行性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针对性：针对企业危险化学品储罐区的实际情况，制定有针对性的应急预案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可操作性：预案内容明确具体，便于实际操作和执行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实用性：预案应具有实用性，能够解决实际问题，提高应急处置能力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动态性：应急预案应根据实际情况的变化及时更新，保持其有效性和适用性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应急预案编制流程</a:t>
            </a:r>
            <a:endParaRPr lang="zh-CN" altLang="en-US"/>
          </a:p>
        </p:txBody>
      </p:sp>
      <p:sp>
        <p:nvSpPr>
          <p:cNvPr id="104932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成立应急预案编制小组</a:t>
            </a:r>
            <a:endParaRPr lang="zh-CN" altLang="en-US"/>
          </a:p>
        </p:txBody>
      </p:sp>
      <p:sp>
        <p:nvSpPr>
          <p:cNvPr id="10493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确定小组成员：包括企业负责人、安全管理人员、技术人员、应急救援人员等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确定小组职责：负责应急预案的编制、修订、实施和评估等工作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确定小组分工：根据成员职责，明确各成员的具体任务和工作内容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确定小组会议：定期召开小组会议，讨论应急预案编制进度、存在问题和解决方案等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收集相关资料和信息</a:t>
            </a:r>
            <a:endParaRPr lang="zh-CN" altLang="en-US"/>
          </a:p>
        </p:txBody>
      </p:sp>
      <p:sp>
        <p:nvSpPr>
          <p:cNvPr id="10494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收集企业危险化学品储罐区的基本情况，包括储罐数量、类型、容量、位置等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收集企业危险化学品储罐区的安全管理制度、操作规程、应急预案等资料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收集企业危险化学品储罐区的事故案例、事故原因、事故后果等资料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收集企业危险化学品储罐区的周边环境、交通、气象等资料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收集企业危险化学品储罐区的应急救援资源、应急救援队伍、应急救援装备等资料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分析危险源和风险评估</a:t>
            </a:r>
            <a:endParaRPr lang="zh-CN" altLang="en-US"/>
          </a:p>
        </p:txBody>
      </p:sp>
      <p:sp>
        <p:nvSpPr>
          <p:cNvPr id="10494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危险源识别：识别企业内可能存在的危险源，如化学品储罐、运输车辆等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风险评估：评估危险源可能导致的事故类型、事故后果及影响范围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风险等级划分：根据风险评估结果，将危险源划分为不同等级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制定应对措施：针对不同等级的危险源，制定相应的应对措施和应急预案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制定应急预案方案</a:t>
            </a:r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确定应急组织机构：明确应急组织机构及其职责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确定应急响应程序：制定应急响应程序，包括报警、报告、处置、救援等环节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确定应急资源：明确应急资源，包括人员、物资、设备等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确定应急演练计划：制定应急演练计划，包括演练时间、地点、内容等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确定应急预案评估与改进：制定应急预案评估与改进计划，包括评估标准、改进措施等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评审和修改应急预案方案</a:t>
            </a:r>
            <a:endParaRPr lang="zh-CN" altLang="en-US"/>
          </a:p>
        </p:txBody>
      </p:sp>
      <p:sp>
        <p:nvSpPr>
          <p:cNvPr id="10495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评审方式：组织专家、相关部门负责人、应急管理人员等进行评审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评审目的：确保应急预案的科学性、可行性和可操作性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评审内容：应急预案的编制依据、适用范围、组织机构、职责分工、应急响应程序、应急资源保障、应急演练等内容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修改建议：根据评审意见和建议，对应急预案进行修改和完善，确保应急预案的实用性和可操作性。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https://d.book118.com/598044111142006022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企业危险化学品储罐区应急预案编制指南</vt:lpstr>
      <vt:lpstr>目录</vt:lpstr>
      <vt:lpstr>添加章节标题</vt:lpstr>
      <vt:lpstr>危险化学品储罐区概述</vt:lpstr>
      <vt:lpstr>危险化学品储罐区定义</vt:lpstr>
      <vt:lpstr>危险化学品储罐区分类</vt:lpstr>
      <vt:lpstr>危险化学品储罐区常见事故类型</vt:lpstr>
      <vt:lpstr>应急预案编制目的和意义</vt:lpstr>
      <vt:lpstr>应急预案编制目的</vt:lpstr>
      <vt:lpstr>应急预案编制意义</vt:lpstr>
      <vt:lpstr>应急预案编制原则</vt:lpstr>
      <vt:lpstr>应急预案编制流程</vt:lpstr>
      <vt:lpstr>成立应急预案编制小组</vt:lpstr>
      <vt:lpstr>收集相关资料和信息</vt:lpstr>
      <vt:lpstr>分析危险源和风险评估</vt:lpstr>
      <vt:lpstr>制定应急预案方案</vt:lpstr>
      <vt:lpstr>评审和修改应急预案方案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2024-08-29T07:10:27.977</cp:lastPrinted>
  <dcterms:created xsi:type="dcterms:W3CDTF">2024-08-28T23:10:27Z</dcterms:created>
  <dcterms:modified xsi:type="dcterms:W3CDTF">2024-08-28T23:10:30Z</dcterms:modified>
</cp:coreProperties>
</file>