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4219E-5DA6-4D91-9F60-079652C62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E51BC-9C13-4D73-8C0D-7439BBD8D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1D138-A608-4112-B4B5-24E049437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861AF-4D78-43DB-97E6-49CA8AC70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86E1BA-E12D-4F20-A781-27B108AC0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A19BD7-A9AD-427B-A433-EEF607DF7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AD5C88-A737-4CE2-BE37-AD11D46A3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24B2D-7712-4A76-9931-7E92559DA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DEAEF-40BE-41A2-A2E3-D70BDB034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663B9-C513-4B7B-B0CF-AFC629D7E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C135F-013B-4B51-AEF5-B60382D3B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45073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节能验收讲义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节能验收概述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节能技术原理及应用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节能验收标准与规范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节能验收方法与技巧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节能验收常见问题及解决方案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节能验收案例分析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节能验收概述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节能验收是指对建筑物、设备、系统等进行节能性能检测和评估，以确保其符合节能设计标准和要求的过程。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通过节能验收，可以确保建筑物、设备、系统等在实际运行中能够达到预期的节能效果，降低能源消耗，提高能源利用效率，促进可持续发展。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包括建筑物、设备、系统等涉及能源消耗的项目。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验收对象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涵盖项目的规划、设计、施工、调试等各个阶段，确保项目在全生命周期内实现节能目标。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验收对象及范围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根据数据分析结果，编制节能验收评估报告，提出改进建议。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对收集的数据进行分析处理，评估项目的节能性能。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对项目进行实地检测，收集相关数据。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节能验收通常包括前期准备、现场检测、数据分析、评估报告等步骤。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明确验收标准、组建验收团队、准备检测设备等。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节能技术原理及应用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节能技术基于热力学原理，通过提高能源利用效率、减少能源浪费和降低能源消耗来实现节能目标。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节能技术通过对能源系统进行优化设计和改进，提高系统的整体性能和效率，减少能源损失和浪费。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系统优化原理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节能技术结合智能化控制技术，实现对能源系统的实时监测、自动调节和优化控制，提高能源利用效率和用户舒适度。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智能化控制原理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节能技术原理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建筑节能技术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包括建筑保温隔热技术、高效节能窗户、节能型供暖供冷技术等，旨在提高建筑围护结构保温性能和能源利用效率。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工业节能技术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包括高效电机与变频器、余热余压回收利用技术、绿色照明技术等，旨在降低工业生产过程中的能源消耗和浪费。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交通节能技术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包括新能源汽车技术、智能交通控制技术、轻量化车身设计等，旨在提高交通运输工具的能源利用效率和行驶安全性。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常见节能技术应用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06" r="164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未来节能技术将更加注重综合性能的提升，实现能源的高效利用、环境保护和经济效益的有机结合。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随着人工智能、大数据等技术的不断发展，节能技术将更加智能化，实现能源系统的自适应调节和优化控制。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环保意识的提高将推动节能技术向更加绿色、低碳的方向发展，促进可再生能源的广泛应用和清洁能源的替代。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节能验收标准与规范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《中华人民共和国节约能源法》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该法规定了节能的基本原则、管理制度、激励措施和法律责任等，为节能验收提供了法律依据。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542" r="3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《建筑节能与绿色建筑发展“十三五”规划》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该规划提出了建筑节能和绿色建筑的发展目标、重点任务和保障措施，是指导节能验收的重要政策文件。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《关于进一步加强城市建筑节能工作的通知》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该通知强调了城市建筑节能工作的重要性，提出了加强新建建筑节能监管、推进既有建筑节能改造、推广可再生能源建筑应用等具体措施。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国家相关法规政策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行业标准及规范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该规范规定了建筑节能工程施工质量验收的术语和定义、基本规定、围护结构节能工程、采暖通风与空气调节节能工程、照明节能工程等方面的技术要求。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《建筑节能工程施工质量验收规范》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该标准规定了公共建筑节能设计的术语和定义、室内环境参数、围护结构热工性能、采暖通风与空气调节、照明、给水排水、电气、可再生能源应用等方面的技术要求。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《公共建筑节能设计标准》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该标准规定了绿色建筑评价的基本原则、评价指标体系、评价方法和等级划分，适用于绿色民用建筑的评价。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《绿色建筑评价标准》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节能验收管理制度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企业应建立节能验收管理制度，明确节能验收的组织机构、职责权限、工作流程和奖惩措施等，确保节能验收工作的顺利进行。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节能技术标准和规范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企业应制定适用于自身的节能技术标准和规范，明确各项节能技术的具体要求和应用范围，为节能验收提供技术依据。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节能培训和宣传制度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企业应建立节能培训和宣传制度，加强对员工的节能知识培训和教育，提高员工的节能意识和技能水平。同时，通过宣传栏、标语等形式宣传节能知识和政策，营造良好的节能氛围。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节能验收方法与技巧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https://d.book118.com/598045073114006032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2024-09-10T09:17:07.804</cp:lastPrinted>
  <dcterms:created xsi:type="dcterms:W3CDTF">2024-09-10T01:17:07Z</dcterms:created>
  <dcterms:modified xsi:type="dcterms:W3CDTF">2024-09-10T01:17:10Z</dcterms:modified>
</cp:coreProperties>
</file>