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DD100-8A3C-4F79-8DCA-AEAE082E0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F463E-816D-4ECE-9D57-AED80822E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DFFA9-A01C-43F3-B5B2-342D96717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7A25A-B424-49F6-8EE9-63B5717A7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EBCBB2-FA1B-4AAB-91AE-CF95057E9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00B3CF-D7FB-40D7-8821-C1249210C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A930EE-0618-4313-98C9-B7F515C2A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DF8B51-B631-4565-B65B-DA9CA2F54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FA1E89-5526-494F-994E-F5AA403B1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8DF56-4501-4FDA-8D95-2EFC76F0B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CBC5C-A5F5-43A5-A618-360DDB2AF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4514211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如何使用路径分析评估健康政策效果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健康政策效果评估的重要性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路径分析的基本原理和方法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健康政策效果评估的指标体系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路径分析在健康政策效果评估中的实践应用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路径分析在健康政策效果评估中的挑战和前景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通过对路径分析的应用，可以评估健康政策实施后的效果，了解政策对目标人群健康状况的影响。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路径分析可以为政策制定者提供有关政策实施效果的定量信息，帮助他们做出更明智的决策，优化健康政策的制定和实施。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提供决策依据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评估健康政策效果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路径分析是一种统计方法，用于研究变量之间的因果关系，通过构建路径图来描述变量之间的直接和间接效应。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路径分析的概念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通过路径分析，可以识别出对健康政策效果具有重要影响的关键变量，为后续的政策优化提供方向。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识别关键变量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路径分析可以揭示各变量之间的直接和间接关系，帮助理解政策实施过程中的复杂性和动态性。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揭示变量关系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通过路径分析，可以预测不同政策方案或政策调整可能产生的效果，为政策制定者提供决策支持。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预测政策效果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路径分析的概念和作用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健康政策效果评估的重要性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健康政策的定义和分类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健康政策定义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健康政策是指政府、组织或机构为改善人群健康状况、促进健康公平而制定的一系列法规、计划和行动。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健康政策分类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根据政策目标和实施范围，健康政策可分为公共卫生政策、医疗卫生政策、健康促进政策等。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衡量政策效果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通过评估可以了解健康政策是否达到预期目标，以及在多大程度上改善了人群健康状况。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提供决策依据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评估结果为政策制定者提供了重要信息，有助于调整和完善现有政策，以及制定更有效的未来政策。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促进健康公平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通过评估可以发现政策对不同人群的影响，进而采取措施减少健康不公平现象。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健康政策效果评估的意义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路径分析原理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路径分析是一种统计方法，可以研究多个变量之间的因果关系，并估计这些关系的强度和方向。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路径分析在健康政策评估中的应用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路径分析可以帮助识别健康政策影响健康状况的路径和机制，以及不同路径之间的相互作用。通过路径分析，可以更准确地了解政策效果及其影响因素，为政策优化提供科学依据。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路径分析的实施步骤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包括确定研究目标、选择适当的变量和指标、构建路径模型、进行统计分析和解释结果等步骤。在实施路径分析时，需要注意选择合适的统计方法和工具，确保数据的准确性和可靠性，以及合理解释和分析结果。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路径分析在健康政策效果评估中的应用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路径分析的基本原理和方法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路径分析基于因果关系理论，通过识别和量化变量间的直接和间接效应，来揭示政策对健康结果的影响路径。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因果关系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路径分析强调中介变量的作用，即政策通过影响中介变量进而对健康结果产生作用。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中介效应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路径分析还考虑调节变量的影响，这些变量可以改变政策与健康结果之间的关系强度或方向。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调节效应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路径分析的基本原理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潜变量建模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潜变量建模用于处理难以直接观测的变量，如心理健康、社会支持等，通过多个指标来间接测量。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路径图和效应分解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路径图直观地展示变量间的关系，效应分解则将总效应分解为直接效应和间接效应，以便深入理解政策的影响机制。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结构方程模型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结构方程模型是路径分析的主要技术，它允许同时估计多个因果关系，并考虑测量误差。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路径分析的方法和技术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https://d.book118.com/598045142110006042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2024-09-21T22:00:47.470</cp:lastPrinted>
  <dcterms:created xsi:type="dcterms:W3CDTF">2024-09-21T14:00:47Z</dcterms:created>
  <dcterms:modified xsi:type="dcterms:W3CDTF">2024-09-21T14:00:49Z</dcterms:modified>
</cp:coreProperties>
</file>