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7E1D6-7334-40B1-8BEB-9320FCD68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353F0-6AA2-4497-BDB8-AAC89BE50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C9786-96D1-41C2-9228-1949C5CA5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411F4-8A31-49EA-A5A8-435F08BEB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DB466B-3694-442F-A950-676E3478A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4DF91B-088D-4212-B909-38DDA6AE9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913139-E466-4B84-873F-0AC545A9F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4DA3B-A430-4BC8-8D42-87E666933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9340E8-F53F-4C86-AD42-CFBA52C55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6EB37-ACCB-4ACC-A5C6-A09389A91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BDC8A-86F5-4BDF-84FA-DAD7D2B09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47114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葡萄球菌烫伤护理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葡萄球菌烫伤概述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葡萄球菌烫伤的护理方法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预防葡萄球菌烫伤的措施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葡萄球菌烫伤护理的常见误区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葡萄球菌烫伤护理的未来研究方向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葡萄球菌烫伤概述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葡萄球菌烫伤的定义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葡萄球菌烫伤是一种常见的皮肤感染，通常由金黄色葡萄球菌引起，但也可能由其他葡萄球菌引起。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葡萄球菌烫伤是指由葡萄球菌感染引起的皮肤烫伤样病变，通常表现为皮肤红肿、水疱、糜烂和溃疡等症状。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452" b="154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葡萄球菌烫伤的成因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葡萄球菌烫伤的主要成因是皮肤表面的微小损伤，如割伤、擦伤、咬伤等，使得细菌有机会侵入皮肤并引起感染。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葡萄球菌烫伤也可能由其他因素引起，如长期使用抗生素、免疫系统受损、皮肤疾病等。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458" r="18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葡萄球菌烫伤的症状通常包括皮肤发红、肿胀、疼痛、水疱、糜烂和溃疡等。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症状的严重程度取决于感染的严重程度和个体差异，轻症可能只表现为局部皮肤炎症，而重症则可能导致全身感染和严重的并发症。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葡萄球菌烫伤的症状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葡萄球菌烫伤的护理方法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使用温和的肥皂和温水清洁伤口周围的皮肤，避免使用酒精或其他刺激性的清洁剂。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清洁伤口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250" r="18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去除死皮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保持伤口干燥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轻轻去除伤口周围的死皮，以促进愈合。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清洁后，用干净的纱布轻轻拍干伤口，保持伤口干燥。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清洁伤口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在清洁伤口后，涂抹抗菌药膏以预防感染。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涂抹抗菌药膏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除非医生建议，否则避免使用抗生素，以免产生抗药性。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避免使用抗生素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根据医生的建议，定期更换敷料，保持伤口清洁。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冷敷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在伤口周围敷上冰块或冷敷剂，缓解疼痛和肿胀。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口服止痛药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根据医生的建议，口服止痛药以缓解疼痛。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避免触摸伤口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避免频繁触摸伤口，以免刺激伤口引起疼痛。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保持均衡的饮食，摄入足够的营养，以促进伤口愈合。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833" r="22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适当休息，避免剧烈运动或活动，以免影响伤口愈合。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708" r="11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125" r="7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给予患者心理支持，帮助他们克服恐惧和焦虑，保持良好的心态。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日常护理建议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预防葡萄球菌烫伤的措施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保持个人卫生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定期洗澡，更换干净的衣服和床上用品，以减少皮肤表面的细菌数量。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经常用肥皂和流动水洗手，特别是在接触公共物品、打喷嚏或咳嗽后，以及准备食物之前。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避免共享个人物品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如毛巾、牙刷等，以防止细菌传播。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https://d.book118.com/598047114023006030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2024-09-06T09:04:15.996</cp:lastPrinted>
  <dcterms:created xsi:type="dcterms:W3CDTF">2024-09-06T01:04:16Z</dcterms:created>
  <dcterms:modified xsi:type="dcterms:W3CDTF">2024-09-06T01:04:18Z</dcterms:modified>
</cp:coreProperties>
</file>