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1D2C9-9412-491E-9A9B-5AFB7F185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AFAC3-BE6F-49A2-9A9F-19A3568B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A9844-D421-41BB-AE8F-6C1B6752E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9375C-21CE-428D-A785-A73FB6EE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E902B-F6F9-40AE-A1B7-F7E301D33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3418F-6BE4-47D2-AD3D-A711D1489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C8860-4525-4C15-974A-174827C0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77C14-50B0-441B-AAA9-D98D44114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EC2CD-2DCE-4799-B3B3-F9536F57D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A9718-7843-461E-B530-5C1C1759D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9647B-EE4C-4584-BB6A-25B5C3E9A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71321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基础护理课程诊改报告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基础护理课程现状分析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基础护理课程是医学教育中的重要组成部分，对于培养具备基本护理技能和知识的医护人员具有重要意义。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随着医疗技术的不断发展和人们对健康需求的提高，对基础护理课程提出了更高的要求和挑战。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为了提高基础护理课程的教学质量，需要进行教学改革和课程诊断。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通过对基础护理课程进行诊断和改革，旨在提高教学质量和效果，培养具备专业素养和实践能力的医护人员。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通过课程诊断和改革，可以发现教学中存在的问题和不足，提出改进措施和建议，促进教学质量的持续提高。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基础护理课程诊断和改革的意义在于适应社会发展和市场需求，提高教育水平和教育质量，为医疗卫生事业的发展提供有力的人才保障。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基础护理课程现状分析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当前基础护理课程的目标是培养学生掌握基本的护理技能，了解护理理论，具备良好的职业素养。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课程结构相对完整，包括理论学习和实践操作两个部分，但理论部分与实践部分的衔接不够紧密。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教学内容主要围绕护理基本知识和技能展开，但部分内容与实际临床需求存在一定差距。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教学方法以讲授和示范为主，学生实践机会较少，缺乏创新性和趣味性。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教师队伍整体素质较高，但部分教师在教学方法和手段上需要进一步提升。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教学资源相对丰富，包括教材、教具、多媒体资源等，但部分资源更新不及时，与实际临床发展存在差距。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教师队伍和教学资源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内容重复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课程内容存在重复现象，导致学生无法获得新的知识和技能，降低了学习效率。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缺乏实践环节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课程过于偏重理论，缺乏足够的实践环节，导致学生无法将理论知识应用于实际操作中。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课程目标不明确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基础护理课程的目标是培养学生的实践能力和理论素养，但现有的课程目标过于模糊，缺乏具体、可衡量的标准。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75" b="1375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教材内容过于陈旧，未能及时更新，无法反映护理学的最新进展。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教材陈旧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教学方法过于单一，缺乏多样性，导致学生学习兴趣不高，学习效果不佳。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教学方法单一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教学过程中缺乏实际案例的引入，导致学生无法深入理解理论知识，也无法培养解决实际问题的能力。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缺乏案例教学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教学内容和方法问题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教师素质参差不齐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教师队伍的素质参差不齐，部分教师的专业素养和实践经验不足，影响了教学质量。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教学资源不足，如实验设备、教材、教学软件等，制约了教学质量的提升。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缺乏有效的教学评估机制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缺乏有效的教学评估机制，无法对教学质量进行科学、客观的评价和管理。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教师队伍和教学资源问题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重新审视和调整课程结构，确保课程设置更加合理，符合学生的学习需求和职业发展。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优化课程结构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强化实践环节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引入选修课程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完善课程评价体系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增加实践教学的比重，提高学生的实际操作能力，使理论与实践更好地结合。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开设与护理相关的选修课程，满足学生个性化发展的需求，拓宽学生的知识面。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建立多元化的评价体系，注重过程评价，提高评价的客观性和准确性。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课程设置改进措施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教学内容和方法改进措施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更新教学内容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根据护理行业的发展动态，及时更新教材和教学内容，确保教学内容的时效性和实用性。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利用信息技术手段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运用多媒体、网络等信息技术手段，丰富教学手段，提高学生的学习兴趣和参与度。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引入案例教学法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通过引入真实的护理案例，引导学生分析和解决实际问题，提高教学效果。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开展合作学习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组织学生进行小组合作学习，培养学生的团队协作能力和沟通能力。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https://d.book118.com/598047132106006032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2024-09-10T06:33:50.674</cp:lastPrinted>
  <dcterms:created xsi:type="dcterms:W3CDTF">2024-09-09T22:33:50Z</dcterms:created>
  <dcterms:modified xsi:type="dcterms:W3CDTF">2024-09-09T22:33:52Z</dcterms:modified>
</cp:coreProperties>
</file>