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07284-2DDC-4FD9-A98B-FA11BF6E6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5CBB51-7BBE-47D2-B11E-2DEAFF08C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F3270-BFEF-426B-959B-69327B4B7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3DEDC6-2946-497E-8BAB-CE4953EAB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7EBE2B-D60B-4B8E-B3A9-15BE7E37D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4BBE6C-9BB7-4153-B531-0C8DACBDA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890B93-ECF5-4F3B-90D6-848217526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FCB16F-4B59-42FE-84F3-971D6DF11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839C8A-4E72-4F8A-B569-1B6043C08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D823E-7398-488A-AEC9-657EE3F90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8028E-AF2F-460C-B89C-74B664440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5002400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印务行业2024年公司转型策略研究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行业现状及趋势分析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公司现状及问题分析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转型策略制定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实施路径与关键举措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预期成果与效益分析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行业现状及趋势分析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印务行业涵盖了印刷、包装、出版等相关领域，是信息传播和视觉艺术的重要产业。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行业定义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292" b="3292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包括设计、制版、印刷、后加工等环节，涉及纸张、油墨等原材料供应和印刷设备制造等。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技术密集型、定制化需求高、受宏观经济和政策影响较大。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行业特点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印务行业概述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全球印务市场规模庞大，受数字化和互联网冲击，传统印刷市场逐渐萎缩，但包装印刷市场持续增长。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近年来印务行业增长率放缓，但仍保持一定增长，其中包装印刷市场增长率较高。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未来预测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随着环保意识的提高和技术的不断创新，预计印务行业将朝着更环保、更高效的方向发展。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印务行业竞争激烈，包括大型跨国公司和本土企业在内的众多参与者争夺市场份额。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国际知名印刷企业如海德堡、曼罗兰等，以及国内大型印刷集团如雅昌、利丰雅高等。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企业纷纷通过技术创新、拓展业务领域、提高服务质量等手段提升竞争力。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随着数字技术的不断发展，印务行业将越来越依赖数字化和智能化技术，提高生产效率和降低成本。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数字化和智能化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环保意识的提高对印务行业提出了更高的要求，推动行业向更环保的方向发展，如使用环保材料和推广绿色印刷等。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消费者对个性化定制的需求不断增加，为印务行业提供了新的发展机遇，如个性化印刷品和定制包装等。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印务行业与其他行业的跨界融合将创造新的商业模式和市场机会，如与文化创意产业、电子商务等领域的合作。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行业发展趋势及机遇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公司现状及问题分析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9612" r="1961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9612" r="1961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9612" r="1961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公司概况与业务结构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公司规模与组织结构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公司拥有员工500人，设有生产、销售、研发、财务等部门，组织结构清晰。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业务范围与产品线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公司主要从事印刷品生产，包括书籍、杂志、宣传册等，产品线丰富。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市场定位与竞争优势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公司定位于中高端市场，以高品质、个性化定制为竞争优势。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投融资与资金状况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公司曾通过银行贷款和私募融资筹集资金，用于扩大生产和研发投入，目前资金状况良好。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营收与利润状况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公司近年来营收稳定增长，但利润率有所下滑。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成本控制与资产管理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公司在原材料采购、生产流程等方面实施严格成本控制，资产管理规范。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经营状况与财务分析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651" r="1765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市场竞争激烈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印务行业市场饱和度高，价格战激烈，公司面临市场份额被侵蚀的风险。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技术更新换代快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随着数字印刷技术的不断发展，传统印刷技术逐渐被淘汰，公司需要不断投入研发以适应市场变化。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客户需求多样化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客户对印刷品的个性化需求不断增加，公司需要提高定制化生产能力以满足客户需求。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存在的主要问题及挑战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客户越来越注重个性化定制，对印刷品的材质、设计、工艺等方面提出更高要求。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定制化需求增加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随着环保意识的普及，客户对印刷品的环保性能要求也越来越高，公司需要采用更环保的原材料和生产工艺。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环保意识提高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数字化印刷技术的快速发展使得印刷品制作周期缩短、成本降低，客户对数字化印刷的需求不断增加。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数字化趋势明显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客户需求变化及影响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转型策略制定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实现印务行业数字化、智能化转型，提升公司核心竞争力。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专注于高端、个性化印务市场，提供一站式解决方案。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明确转型目标及定位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转型目标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436" r="2143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研发新型印刷材料、技术，提供独特的产品设计和包装。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提供个性化定制、快速响应等增值服务，满足客户需求。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服务差异化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制定差异化竞争策略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剥离非核心业务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专注于核心业务，剥离或外包非核心业务，降低成本。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产品组合优化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根据市场需求和趋势，调整产品组合，加大高端、个性化产品的投入。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79" r="224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优化业务结构及产品组合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https://d.book118.com/598050024007006023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2024-08-29T10:10:36.782</cp:lastPrinted>
  <dcterms:created xsi:type="dcterms:W3CDTF">2024-08-29T02:10:36Z</dcterms:created>
  <dcterms:modified xsi:type="dcterms:W3CDTF">2024-08-29T02:10:39Z</dcterms:modified>
</cp:coreProperties>
</file>