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1FD6EF-0A45-4245-8BED-F5AF8CC2D9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C95881-8481-4423-A872-317F751772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F43894-2E30-496A-A2CF-9671D07326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BFA1BA-52A9-4B93-939F-C6EAC9FA42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4537175-B405-4DE9-AA8D-D12A39A96A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959E296-893D-4F23-B164-82FFCBC5D9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5845F9D-7797-4ECC-BA2D-B706238D82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8FE257-5BCE-42AC-9416-A3A0C8A53A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C6EB6C-2B89-4A13-8A65-259A1338D1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DACA35-05A1-452B-86D8-C18246AFE7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726451-007A-431E-A5C8-670B5E82F1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8051004046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</a:schemeClr>
                </a:solidFill>
                <a:latin typeface="Arial"/>
                <a:ea typeface="Arial"/>
                <a:cs typeface="Arial"/>
              </a:rPr>
              <a:t>政府采购年终工作总结范文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政府采购工作回顾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采购工作成果展示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政府采购工作问题分析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政府采购工作改进建议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未来展望与计划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政府采购作为公共财政管理的重要环节，对于促进经济社会发展、提高财政资金使用效益具有重要意义。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总结全年政府采购工作，回顾成果，分析不足，为下一年度工作提供参考和借鉴。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本次总结涵盖本年度政府采购工作的各个方面，包括采购计划、采购执行、采购监管等。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涉及政府采购政策、制度、流程等方面的改革和创新，以及取得的成效和存在的问题。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政府采购工作回顾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本年度政府采购总额达到XX亿元，较去年增长XX%。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采购总额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共实施采购项目XX个，较去年增加XX个。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采购项目数量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主要采购品类包括办公设备、信息化设备、基础设施建设等，其中办公设备和信息化设备采购占比最大。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采购品类分布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采购规模及增长情况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公开招标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邀请招标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竞争性谈判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单一来源采购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采购方式及占比分析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2587" b="12587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本年度采用公开招标方式进行采购的项目占比XX%，涉及金额XX亿元。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采用邀请招标方式进行采购的项目占比XX%，涉及金额XX亿元。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采用竞争性谈判方式进行采购的项目占比XX%，涉及金额XX亿元。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采用单一来源采购方式进行采购的项目占比XX%，涉及金额XX亿元。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2299" b="122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供应商参与情况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供应商数量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本年度共有XX家供应商参与政府采购活动，较去年增加XX家。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供应商类型分布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参与政府采购活动的供应商类型包括大型企业、中小型企业、个体工商户等，其中中小型企业占比最大。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供应商地域分布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参与政府采购活动的供应商来自全国各地，其中本地供应商占比XX%，外地供应商占比XX%。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采购工作成果展示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通过精细化管理和市场竞争机制，政府采购节资率达到了预期目标，有效降低了采购成本。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采购节资率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在保障采购品质的前提下，通过合理的采购策略和谈判技巧，实现了采购节资额的显著增长。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采购节资额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采购节资率及节资额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442" b="444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通过简化采购流程、缩短采购周期等措施，提高了采购效率，确保了政府各项工作的顺利进行。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积极推行电子化采购，实现了采购信息的实时传递和处理，降低了采购成本，提高了采购效率。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采购效率提升情况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电子化采购推进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采购流程优化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采购验收制度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建立完善的采购验收制度，对采购的产品和服务进行严格的质量检查和评估，确保采购质量符合要求。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供应商管理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加强对供应商的管理和评估，确保供应商具备提供高质量产品和服务的能力。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售后服务保障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要求供应商提供完善的售后服务保障措施，确保政府采购的产品和服务在使用过程中能够得到及时、有效的维护和支持。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采购质量保障措施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https://d.book118.com/598051004046006027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2024-09-05T04:18:59.360</cp:lastPrinted>
  <dcterms:created xsi:type="dcterms:W3CDTF">2024-09-04T20:18:59Z</dcterms:created>
  <dcterms:modified xsi:type="dcterms:W3CDTF">2024-09-04T20:19:01Z</dcterms:modified>
</cp:coreProperties>
</file>