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ADD82-FDFE-44A8-A27B-0824CD08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53D5-C3C7-4151-9AB5-220B94BE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53A7D-1F1C-4473-A494-D7A3FE6A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1A22E-D589-45C2-A627-0CC1197D8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63996-9025-4B03-8969-DF8DCB93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411A9-E468-4C76-A4B6-52972796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34A64-52DE-4C1D-A76D-4AE7BE40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8F537-7133-42A1-B10D-FF1BE506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C9434-3801-4E64-A3C0-A56DFCEE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1CB7-F5D9-4C0E-A25B-50EAB8E2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BEBB6-C6C6-441F-BEC6-4B0310812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1076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税务局大比武考试分析报告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评估税务局工作人员的业务能力和综合素质，选拔优秀人才，提高税收征管和服务水平。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随着税收法律法规的不断更新和完善，税务局需要不断加强工作人员的业务培训和技能提升，以适应新形势下的税收工作要求。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涉及税收法律法规、税收征管实务、税务稽查、纳税服务等多个方面。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包括单项选择题、多项选择题、简答题、案例分析题等多种题型，全面考察考生对税收知识的掌握和运用能力。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考试范围和内容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总体成绩分布呈现出正态分布的特点，大部分考生成绩集中在中等水平，高分和低分均占少数。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通过对所有考生的成绩进行统计分析，发现成绩呈现出类似于钟形的分布形态，即大部分考生的成绩集中在平均分附近，而高分和低分段的考生数量逐渐减少。这种分布表明考试难度适中，能够区分不同水平的考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总体成绩分布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各部分成绩中，理论知识和实务操作部分的得分率较高，而税收筹划和案例分析部分的得分率较低。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考试内容方面，理论知识和实务操作部分是考生的强项，得分率较高。相比之下，税收筹划和案例分析部分难度较大，需要考生具备较强的综合运用能力和分析能力，因此得分率较低。这一结果表明考生在理论知识和实务操作方面较为扎实，但在税收筹划和案例分析方面的能力还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各部分成绩分析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考试成绩和工作表现之间存在一定的正相关关系，即考试成绩较高的考生在工作中的表现也相对较好。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 通过对比考生的考试成绩和工作表现，发现两者之间存在一定的正相关关系。这表明考试能够较为客观地评价考生在工作中所需的知识和能力，因此对于工作表现有一定的预测作用。但同时也要注意到，工作表现受到多种因素的影响，考试成绩只是其中的一个方面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成绩与工作表现关联性分析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考试问题与挑战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题目难度不均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部分题目过于简单，而部分题目则难度较大，这使得考试无法全面评估考生的真实水平。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考试时间紧张，许多考生在规定时间内未能完成所有题目。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评分标准模糊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部分题目的评分标准不够明确，导致考生对评分结果存在异议。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考试中存在的问题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https://d.book118.com/598051076116006032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2024-09-10T09:49:55.754</cp:lastPrinted>
  <dcterms:created xsi:type="dcterms:W3CDTF">2024-09-10T01:49:55Z</dcterms:created>
  <dcterms:modified xsi:type="dcterms:W3CDTF">2024-09-10T01:49:57Z</dcterms:modified>
</cp:coreProperties>
</file>