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85F89-65C9-44DE-99C9-D411E8084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5D9CF-1E76-46C0-A8C1-A7CFC9A5D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BB55B-6A74-4685-AE8E-522FF6C4E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015233-A078-4C2B-8E5E-4B084899F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25320C-B881-4CA2-889B-8FFFBE83E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5AE461-63B5-4BFD-BEDB-D703C6030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96DEB6-D74F-4D78-8027-42BD0CF23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51D2E-0E2D-4CC6-957C-5044DC5A8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363B7-FA40-4122-AA87-68EE73CAC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2DFF9-F190-4341-AB2B-091FF7728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87A5A-13A3-4BE8-9BDB-E9C50783C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52034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动态清爽简约绿色课件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课件主题介绍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课件设计风格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课件制作过程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课件使用与评价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课件主题介绍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随着教育技术的发展，课件已成为重要的教学工具，尤其在远程教育和在线学习中。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课件市场现状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尽管课件数量众多，但质量参差不齐，许多课件缺乏设计感和用户体验。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教师和学生在寻找高质量、有吸引力的课件资源，以满足教学和学习需求。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通过制作动态清爽简约绿色课件，为教师提供高质量的教学辅助资源。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421" b="642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提供优质教学资源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为学生创造一个舒适、愉悦的学习环境，激发他们的学习兴趣和积极性。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提升学习体验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通过创新设计和技术应用，推动教育技术的进步和普及。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推动教育技术发展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采用动态设计元素，使课件更加生动有趣，吸引学生的注意力。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简洁明了的界面布局，方便教师和学生快速找到所需内容。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去除冗余信息，突出核心内容，使学生更容易理解和吸收知识。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融入环保理念，强调可持续发展和绿色生活的重要性。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动态设计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清爽界面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简约风格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绿色环保主题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课件设计风格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使用适当的动态效果，如动画、过渡等，使课件更加生动有趣，吸引学生的注意力。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动态效果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增加课件的交互性，如交互式测验、小游戏等，提高学生的学习兴趣和参与度。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74" r="140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采用简洁、干净的界面设计，避免过多的装饰和冗余信息，使课件更加清爽易用。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使用高清、专业的图片和图标，提升课件的整体视觉效果。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清爽设计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高清图片和图标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简洁界面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简单布局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采用简单、直观的布局设计，使学生能够快速找到所需内容。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选择简约、自然的色彩搭配，使课件更加舒适、自然。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75" r="270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简约设计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https://d.book118.com/598052034052006023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2024-08-29T22:02:35.296</cp:lastPrinted>
  <dcterms:created xsi:type="dcterms:W3CDTF">2024-08-29T14:02:35Z</dcterms:created>
  <dcterms:modified xsi:type="dcterms:W3CDTF">2024-08-29T14:02:37Z</dcterms:modified>
</cp:coreProperties>
</file>