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56FBB-A97B-491D-BA4F-D85949274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6AA77-36FC-4921-BEDF-CC6F1A453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5150D-E9F4-4809-80A5-6A9F51763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8F1F2-BAA5-4073-9A36-2740F72C0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7BFFD-16B6-4180-B5D9-10E4CC7A3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4CAA17-FBB7-44C2-8DCB-C3B8EF3C0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62B6B-50DC-4403-A09F-5421D3990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0186C-40AA-48BD-85B0-112DD2F3C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F8A6F-60DF-4A24-B915-279F1A0F3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C586B-9343-4160-9751-84502C681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A020C-9041-47AE-A32F-DE6160DC6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7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5204203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初三中考成绩总结报告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考试成绩总体情况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各班级成绩对比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考试反映出的问题及原因分析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对初三中考成绩进行深入分析，了解学生在各个科目的表现情况。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通过数据分析，发现学生在学习过程中存在的问题和困难。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根据分析结果，提出针对性的教学建议和学习策略，以帮助学生提升成绩。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对初三中考的总体情况进行概述，包括参考人数、平均分、最高分、最低分等指标。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针对各个学科进行深入分析，包括学生在各个学科的平均分、及格率、优秀率等指标，以及学生在各个学科中的得分情况、失分原因等。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分析不同学生在中考成绩上的差异，包括性别差异、班级差异、学校差异等，以便更好地了解学生的学习情况和问题所在。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考试成绩总体情况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本次考试共有500名学生参加，其中男生250名，女生250名。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参考人数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共包括语文、数学、英语、物理、化学、历史、政治7门科目。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考试科目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参考人数与考试科目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全年级平均分为650分，其中语文100分，数学120分，英语110分，物理、化学、历史、政治各为100分。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最高分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全年级最高分为750分，其中语文120分，数学150分，英语130分，物理、化学、历史、政治各为100分。从各科成绩来看，数学和英语的难度相对较高，高分段人数较少。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平均分与最高分情况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全年级及格率为90%，其中语文及格率为95%，数学及格率为85%，英语及格率为88%，物理、化学、历史、政治及格率均在90%以上。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及格率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全年级优秀率为40%，其中语文优秀率为45%，数学优秀率为35%，英语优秀率为38%，物理、化学、历史、政治优秀率在40%左右。从数据可以看出，语文科目的优秀率较高，而数学和英语的优秀率相对较低。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及格率与优秀率统计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各班级成绩对比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平均分85，相较于上次考试提高了5分，整体表现稳定。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平均分80，相较于上次考试下降了3分，需要加强学生的学习态度和习惯。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班级B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平均分75，相较于上次考试持平，需要关注学生的学习方法和习惯。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班级C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平均分对比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及格率95%，相较于上次考试提高了5个百分点，表现优秀。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班级A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及格率90%，相较于上次考试下降了5个百分点，需要加强对于后进生的辅导。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班级B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及格率80%，相较于上次考试持平，需要关注学生的学习状态，加强辅导。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班级C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及格率对比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班级B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优秀率30%，相较于上次考试下降了5个百分点，需要关注优秀生的学习状态，加强培养。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优秀率50%，相较于上次考试提高了10个百分点，表现突出。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班级C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优秀率20%，相较于上次考试持平，需要提高教师的教学质量，加强学生的课外拓展。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优秀率对比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https://d.book118.com/598052042037006023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2024-08-29T18:06:14.941</cp:lastPrinted>
  <dcterms:created xsi:type="dcterms:W3CDTF">2024-08-29T10:06:14Z</dcterms:created>
  <dcterms:modified xsi:type="dcterms:W3CDTF">2024-08-29T10:06:17Z</dcterms:modified>
</cp:coreProperties>
</file>