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D21812-213A-473B-9888-647FA6735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607334-CE9D-47B6-ACE6-0D8B5E9EB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E9708-BF3D-421E-B2F8-A53DFC685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AC8610-5D82-4AA4-99EB-3A60D8BFA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7A017E-AD47-4272-8C7B-E73FE2B5E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1ACB09-51C9-4951-B909-F6FB78C62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68D86C-D96A-4E1E-AD20-872A7BD12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5C2AE7-C841-4C07-9C1C-65254C82A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E00E97-21B4-4181-9BBF-2AE158DCF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1E4E3-64D6-48F0-8571-63F9AAB87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977AB6-7325-4B72-9662-70523A18D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52123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安全动态做好准备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安全形势分析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安全动态关注重点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安全准备工作方案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安全动态监测与预警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应对措施与建议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应对复杂环境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保障企业稳定发展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444" r="13444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313" b="1831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3094" b="1309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通过本次汇报，旨在提高全员对安全动态的认识和重视程度，增强安全防范意识。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当前，安全形势日趋复杂，各种安全风险和挑战不断涌现，需要我们时刻保持高度警惕。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安全是企业的生命线，只有确保安全，才能保障企业的稳定发展和员工的生命财产安全。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安全动态分析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安全风险评估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安全准备工作汇报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对近期发生的安全事件、事故进行深入分析，总结经验教训，提出防范措施。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对当前存在的安全风险进行全面评估，识别潜在的安全隐患和漏洞。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结合当前安全形势和企业实际情况，提出下一步的安全工作计划和措施。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汇报企业在安全设施建设、安全制度制定、安全培训等方面的进展和成果。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安全形势分析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648" b="66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国际安全形势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恐怖主义与极端主义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当前，国际恐怖主义和极端主义势力依然活跃，对世界各国安全构成严重威胁。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地区冲突与动荡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一些地区存在长期冲突和动荡，如中东、非洲部分地区等，导致大量人员伤亡和财产损失。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网络安全挑战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随着互联网的普及和技术的快速发展，网络安全问题日益突出，黑客攻击、数据泄露等事件频发。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我国社会治安总体稳定，但部分地区仍存在违法犯罪活动，如盗窃、抢劫、诈骗等。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社会治安状况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安全生产形势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自然灾害防范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333" b="3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近年来，我国安全生产形势总体向好，但一些行业和领域仍存在安全隐患和风险。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我国自然灾害频发，如地震、洪涝、台风等，给人民群众生命财产安全带来严重威胁。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国内安全形势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能源行业是国家经济发展的重要支柱，但同时也是安全事故易发多发的领域，如煤矿瓦斯爆炸、油气管道泄漏等。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能源行业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交通运输行业与人民群众出行密切相关，但交通安全事故也时有发生，如道路交通事故、铁路交通事故等。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交通运输行业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469" r="1346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化工行业生产过程中涉及大量有毒有害物质，一旦发生泄漏或爆炸等事故，后果往往十分严重。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化工行业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行业安全形势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安全动态关注重点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跟踪国家及地方安全生产相关法规、政策的发布与调整，了解最新安全监管要求。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关注安全生产标准化、职业健康安全管理等政策的推广实施情况，及时调整企业内部安全管理制度。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留意政府针对特定行业、领域发布的安全生产指导意见，以及安全生产责任追究制度的完善情况。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667" r="5667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7056" r="70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及时关注国内外安全生产技术标准的更新与发布，了解新技术、新工艺的安全性能要求。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跟踪行业安全技术规范的修订情况，确保企业所采用的技术、设备符合最新安全标准。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关注安全生产检测、监测技术的创新与应用，提高安全隐患排查与治理能力。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技术标准更新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重点关注同行业、同类型企业的安全事故案例，举一反三，排查本企业存在的类似安全隐患。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定期组织员工学习安全事故案例，提高员工的安全意识和风险防范能力。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0131" r="1013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76" r="967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深入了解国内外近期发生的重大安全事故案例，分析事故原因、教训及防范措施。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重大安全事故案例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安全准备工作方案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https://d.book118.com/598052123056006040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2024-09-18T21:07:17.889</cp:lastPrinted>
  <dcterms:created xsi:type="dcterms:W3CDTF">2024-09-18T13:07:17Z</dcterms:created>
  <dcterms:modified xsi:type="dcterms:W3CDTF">2024-09-18T13:07:20Z</dcterms:modified>
</cp:coreProperties>
</file>