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5E078-4E61-4851-9CBB-621E64F39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BD4C4-6822-4DD0-BBC7-DEB976B07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581B3-9B5A-468C-AE15-BF0CB88C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ECDB9-1478-43A3-B346-9416F90F0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C4C75-537C-48EF-818C-32987BA6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9185D-A41D-412B-9C33-FEC05BA9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3D6883-CEE1-4FE9-9A2B-1E8794E55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6560C-5E15-4E02-B06B-ADCE6198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75A3C-9768-4EB2-A6DE-BC4854CF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07006-AD81-4BE3-8D58-F638F221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8AF0E-CC28-4CE8-9ADF-0AB00C89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305602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金融学计算题答案与案例分析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题目一：投资组合理论与实践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题目二：资本资产定价模型应用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题目三：债券估值与收益率计算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题目四：期权定价与策略分析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题目五：风险管理与VaR计算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题目一：投资组合理论与实践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投资组合理论是金融学的重要组成部分，旨在帮助投资者通过分散投资降低风险并提高收益。本题要求运用投资组合理论，结合实际案例进行分析和计算。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要求说明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掌握投资组合理论的基本概念和方法，能够运用相关工具进行投资组合的构建和优化，结合案例进行具体分析和计算。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题目背景及要求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投资组合理论主要研究投资者在权衡风险和收益的情况下，如何选择最优的投资组合。该理论强调了分散投资的重要性，通过构建包含多个资产的投资组合，可以降低单一资产带来的风险。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投资组合理论的核心思想是在给定风险水平下追求收益最大化，或在给定收益水平下追求风险最小化。这需要通过计算资产的预期收益率、波动率和相关系数等指标，运用优化算法进行投资组合的构建和调整。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投资组合理论简介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假设某投资者有100万元资金，计划投资于股票、债券和现金三种资产。要求运用投资组合理论，构建一个优化的投资组合，使得在预期收益率达到一定水平的情况下，风险尽可能小。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需要收集三种资产的预期收益率、波动率和相关系数等数据；其次，运用投资组合优化模型进行计算，得出各资产的最优配置比例；最后，对优化结果进行分析和评估，确定是否符合投资者的风险承受能力和收益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案例分析：构建优化投资组合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题目及要求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某投资组合由两只股票组成，股票A的预期收益率为12%，波动率为20%；股票B的预期收益率为15%，波动率为25%。两只股票的相关系数为0.5。要求计算该投资组合的预期收益率和波动率。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计算过程及结果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首先，根据投资组合的预期收益率公式，计算出该投资组合的预期收益率为13.5%；然后，根据投资组合的波动率公式，计算出该投资组合的波动率为23.14%。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解析说明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算过程中，需要注意运用正确的公式和数据进行计算。同时，要理解投资组合的预期收益率和波动率是如何受各资产预期收益率、波动率和相关系数等因素影响的。通过对比不同投资组合的预期收益率和波动率，可以帮助投资者选择更优的投资组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计算题答案及解析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题目二：资本资产定价模型应用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32" r="10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假设某投资者正在考虑将资金投入股票市场，并希望估算所选股票的预期收益率。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应用资本资产定价模型（CAPM），根据给定的市场数据，计算股票的预期收益率，并进行案例分析。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题目背景及要求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基本假设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市场是有效的，投资者是理性的，且都追求效用最大化。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CAPM是一种用于估算资产预期收益率的模型，它基于市场风险与收益之间的关系。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公式表示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E(Ri) = Rf + βi * (E(Rm) - Rf)，其中E(Ri)表示资产i的预期收益率，Rf表示无风险收益率，βi表示资产i的系统风险，E(Rm)表示市场组合的预期收益率。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资本资产定价模型概述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根据计算结果，该股票的预期收益率为11.4%，高于市场组合的预期收益率，说明该股票具有较高的风险，但也可能带来较高的收益。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假设市场上的无风险收益率为3%，市场组合的预期收益率为10%，某股票的β值为1.2。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收集并整理相关市场数据，包括无风险收益率、市场组合的预期收益率以及股票的β值。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将相关数据代入CAPM公式进行计算，得出股票的预期收益率E(Ri) = 3% + 1.2 * (10% - 3%) = 11.4%。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案例分析：估算股票预期收益率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根据上述计算过程，该股票的预期收益率为11.4%。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过程中，我们使用了CAPM公式，并代入了相关的市场数据。通过计算，我们得出了股票的预期收益率，并对其进行了简要的分析。需要注意的是，在实际应用中，我们还需要考虑其他因素，如市场风险、公司基本面等，以做出更全面的投资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答案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计算题答案及解析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题目三：债券估值与收益率计算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某公司发行了一种面值为1000元，年利率为5%，期限为5年的债券。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计算该债券的当前市场价值及到期收益率。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题目背景及要求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将未来各期的利息和本金现金流按照一定的贴现率贴现到现在，得到债券的现值。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现金流贴现法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收益率曲线法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通过比较市场上相似债券的价格和收益率，来估算该债券的价值。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利用收益率曲线来估算不同期限的债券收益率，从而得到债券的价值。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债券估值方法介绍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已知条件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债券面值为1000元，年利率为5%，期限为5年，市场价格为950元。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292" r="21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计算每年获得的利息收入，然后将各年利息收入和到期本金按照市场价格进行贴现，使得贴现后的总值等于市场价格。通过不断调整贴现率，使得计算出的债券价值等于市场价格，此时的贴现率即为到期收益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计算结果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经过计算，得到该债券的到期收益率为5.5%。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案例分析：计算债券到期收益率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https://d.book118.com/598053056025006040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2024-09-18T09:49:48.214</cp:lastPrinted>
  <dcterms:created xsi:type="dcterms:W3CDTF">2024-09-18T01:49:48Z</dcterms:created>
  <dcterms:modified xsi:type="dcterms:W3CDTF">2024-09-18T01:49:50Z</dcterms:modified>
</cp:coreProperties>
</file>