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89380-AA6C-4CD7-8AF0-74B2C9758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5BAB3-3903-439A-A0FB-8B5F5458B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10532-3F3E-4121-985A-44B4FCFB4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B695E-431C-499E-88B4-9A5747C25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DCF477-4A8A-4425-91FC-5FC1DDBB6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55303E-6EF1-4742-AD59-97C0F2B2A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44EEF0-FBD0-42F4-9F2F-BFA4113A7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DB2C5-4B1D-4CEB-8330-38909D41C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69A0F-38CF-4F7E-B89B-377D1332B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C6185-7190-4F42-A677-71A63F4AB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34656-105B-47B1-B16D-7CE52544C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54131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办公场所消防安全培训的案例研究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办公场所的消防安全隐患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消防安全培训的实施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场所作为人员密集的公共区域，消防安全至关重要。近年来，办公场所火灾事故频发，造成严重的人员伤亡和财产损失。因此，选择办公场所作为案例研究对象，旨在深入探讨消防安全培训在预防火灾事故中的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通过对办公场所消防安全培训的案例研究，分析培训的有效性、存在的问题和改进措施，为提高办公场所消防安全水平提供参考和借鉴。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案例选择的原因和目的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案例地点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案例时间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案例的基本情况简介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某市中心写字楼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2022年1月至2022年12月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写字楼内各公司的员工及管理层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消防法规、火灾预防、应急疏散、灭火器材使用等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办公场所的消防安全隐患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常见的消防安全隐患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不规范的电线布局、过载的电器设备等都可能引发火灾。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如纸张、塑料、化学试剂等，如果存放不当或使用不慎，极易引发火灾。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烟蒂或火星接触到易燃物品，也可能引发火灾。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如灭火器过期、消防栓损坏等，无法及时扑灭初起火灾。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电气火灾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易燃物品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消防设施不足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火灾不仅会造成财产损失，还可能威胁到人们的生命安全。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如疏忽大意、违规操作等，也可能引发火灾。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历史遗留问题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建筑老旧、电线老化等，都可能成为火灾隐患。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缺乏消防安全意识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员工对消防安全知识了解不足，缺乏预防火灾的意识和措施。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企业或单位对消防安全管理不重视，缺乏有效的消防安全管理制度和措施。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隐患形成的原因及后果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包括电气线路、易燃物品存放、消防设施等。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定期进行消防安全检查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提高员工的消防安全意识和技能。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加强消防安全宣传教育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明确各级责任，确保消防安全管理的有效实施。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制定消防安全管理制度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定期检查、维护消防设施，确保其有效性。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配备消防设施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隐患的排查与预防措施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消防安全培训的实施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明确培训目的，如提高员工消防安全意识、掌握消防器材使用方法等。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安排培训师资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根据目标制定详细的培训计划，包括培训时间、地点、参与人员、培训内容等。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选择具备消防安全知识和教学经验的师资，确保培训质量。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培训计划的制定与安排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https://d.book118.com/598054131126006037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2024-09-17T20:56:58.104</cp:lastPrinted>
  <dcterms:created xsi:type="dcterms:W3CDTF">2024-09-17T12:56:58Z</dcterms:created>
  <dcterms:modified xsi:type="dcterms:W3CDTF">2024-09-17T12:57:00Z</dcterms:modified>
</cp:coreProperties>
</file>