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AECFB-4727-494D-BCB2-9DB20BE21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F8114-D648-4366-A18E-00C8E387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B14FA-9191-495D-A8C7-4AB780445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DBA40-C88D-481B-A0BB-4D1A982C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3D582-F766-4F64-8098-A605CF34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590F5D-6CB3-4CC3-897D-9F6D94C4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DBCE3-FC65-497C-B396-C2EAE88D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70EDE-53ED-421D-95EA-0ED51ED76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10456-5A0E-42F6-BCE2-D6AE63AE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F183C-05EE-4CE4-B0A1-C81426D4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FB513-5DE9-47EE-9E95-CBA01BD3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63" r:id="rId2"/>
    <p:sldLayoutId id="2147485464" r:id="rId3"/>
    <p:sldLayoutId id="2147485465" r:id="rId4"/>
    <p:sldLayoutId id="2147485466" r:id="rId5"/>
    <p:sldLayoutId id="2147485467" r:id="rId6"/>
    <p:sldLayoutId id="2147485468" r:id="rId7"/>
    <p:sldLayoutId id="2147485469" r:id="rId8"/>
    <p:sldLayoutId id="2147485470" r:id="rId9"/>
    <p:sldLayoutId id="2147485471" r:id="rId10"/>
    <p:sldLayoutId id="21474854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5113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形式化说明技术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什么是形式化说明技术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形式化说明技术的发展历程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形式化说明技术的核心要素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形式化说明技术的应用场景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形式化说明技术的优势与局限性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形式化说明技术的未来发展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什么是形式化说明技术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定义和概念</a:t>
            </a:r>
            <a:endParaRPr lang="zh-CN" altLang="en-US"/>
          </a:p>
        </p:txBody>
      </p:sp>
      <p:sp>
        <p:nvSpPr>
          <p:cNvPr id="10490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形式化说明技术：一种使用数学和逻辑的方法来描述和验证计算机系统的技术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目的：提高软件可靠性和可维护性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应用领域：软件工程、系统工程、人工智能等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主要方法：形式化语言、模型检验、定理证明等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目的和应用领域</a:t>
            </a:r>
            <a:endParaRPr lang="zh-CN" altLang="en-US"/>
          </a:p>
        </p:txBody>
      </p:sp>
      <p:sp>
        <p:nvSpPr>
          <p:cNvPr id="10491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应用领域：航空航天、医疗设备、金融系统等高风险行业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目的：确保软件系统的安全性和可靠性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应用领域：通信协议、操作系统、数据库管理系统等关键基础设施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应用领域：人工智能、机器学习、区块链等新兴技术领域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与其他方法的比较</a:t>
            </a:r>
            <a:endParaRPr lang="zh-CN" altLang="en-US"/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形式化说明技术的优势：精确、无歧义、易于验证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形式化说明技术：通过数学和逻辑方法对系统进行精确描述和验证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传统方法：通过自然语言描述系统，容易产生歧义和误解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传统方法的劣势：容易产生误解和错误，难以验证和维护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6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形式化说明技术的发展历程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起源和早期发展</a:t>
            </a:r>
            <a:endParaRPr lang="zh-CN" altLang="en-US"/>
          </a:p>
        </p:txBody>
      </p:sp>
      <p:sp>
        <p:nvSpPr>
          <p:cNvPr id="10493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里程碑：1976年，Dijkstra提出“程序正确性证明”的概念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起源：20世纪60年代，计算机科学领域开始关注形式化方法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早期发展：20世纪70年代，形式化方法在软件工程中得到应用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早期应用：20世纪80年代，形式化方法在操作系统、编译器等领域得到应用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近年来的发展和趋势</a:t>
            </a:r>
            <a:endParaRPr lang="zh-CN" altLang="en-US"/>
          </a:p>
        </p:txBody>
      </p:sp>
      <p:sp>
        <p:nvSpPr>
          <p:cNvPr id="10494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形式化方法在软件工程中的应用越来越广泛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形式化验证技术在安全关键系统中的应用逐渐增多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形式化建模和验证工具的发展和改进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形式化方法与其他领域的交叉融合，如人工智能、机器学习等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当前研究热点和未来展望</a:t>
            </a:r>
            <a:endParaRPr lang="zh-CN" altLang="en-US"/>
          </a:p>
        </p:txBody>
      </p:sp>
      <p:sp>
        <p:nvSpPr>
          <p:cNvPr id="104949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形式化验证：确保软件系统的安全性和可靠性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形式化建模：提高软件开发的效率和质量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形式化分析：对软件系统进行性能分析和优化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形式化设计：提高软件系统的可维护性和可扩展性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形式化测试：确保软件系统的稳定性和兼容性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形式化方法在AI、大数据、云计算等领域的应用前景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57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形式化说明技术的核心要素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形式化语言</a:t>
            </a:r>
            <a:endParaRPr lang="zh-CN" altLang="en-US"/>
          </a:p>
        </p:txBody>
      </p:sp>
      <p:sp>
        <p:nvSpPr>
          <p:cNvPr id="10496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形式化语言包括但不限于：Z语言、B语言、TLA+等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形式化语言是一种用于描述和验证计算机系统的数学语言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形式化语言具有精确、无歧义、可验证等特性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形式化语言在软件工程、系统安全等领域有着广泛的应用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推理规则和推理机</a:t>
            </a:r>
            <a:endParaRPr lang="zh-CN" altLang="en-US"/>
          </a:p>
        </p:txBody>
      </p:sp>
      <p:sp>
        <p:nvSpPr>
          <p:cNvPr id="10497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推理规则：用于描述系统行为的规则，包括前提和结论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推理规则的表示：包括逻辑公式、状态转换图、Petri网等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推理机的实现：包括基于规则的系统、基于模型的系统、基于案例的系统等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推理机：用于执行推理规则的工具，包括演绎和归纳两种类型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形式化说明的验证与确认</a:t>
            </a:r>
            <a:endParaRPr lang="zh-CN" altLang="en-US"/>
          </a:p>
        </p:txBody>
      </p:sp>
      <p:sp>
        <p:nvSpPr>
          <p:cNvPr id="10498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验证方法：使用形式化语言进行描述和验证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确认标准：满足形式化说明的要求和规范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验证工具：使用自动化工具进行验证和确认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确认过程：包括需求分析、设计、实现、测试等阶段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https://d.book118.com/598055113060006023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形式化说明技术</vt:lpstr>
      <vt:lpstr>目录</vt:lpstr>
      <vt:lpstr>什么是形式化说明技术</vt:lpstr>
      <vt:lpstr>定义和概念</vt:lpstr>
      <vt:lpstr>目的和应用领域</vt:lpstr>
      <vt:lpstr>与其他方法的比较</vt:lpstr>
      <vt:lpstr>形式化说明技术的发展历程</vt:lpstr>
      <vt:lpstr>起源和早期发展</vt:lpstr>
      <vt:lpstr>近年来的发展和趋势</vt:lpstr>
      <vt:lpstr>当前研究热点和未来展望</vt:lpstr>
      <vt:lpstr>形式化说明技术的核心要素</vt:lpstr>
      <vt:lpstr>形式化语言</vt:lpstr>
      <vt:lpstr>推理规则和推理机</vt:lpstr>
      <vt:lpstr>形式化说明的验证与确认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2024-08-30T00:19:03.769</cp:lastPrinted>
  <dcterms:created xsi:type="dcterms:W3CDTF">2024-08-29T16:19:03Z</dcterms:created>
  <dcterms:modified xsi:type="dcterms:W3CDTF">2024-08-29T16:19:06Z</dcterms:modified>
</cp:coreProperties>
</file>