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1B1295-6587-4F85-89F8-BBC72409F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8959C9-21B9-40F2-A3D5-4E45E9138A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719490-EB51-470E-8D68-567942F80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399825-CEBC-4EF9-9E76-23201B4221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8DF1FB-6278-4E40-9E87-5B744AB4CD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58EF86-C1A5-44A8-9179-6EA8987BD6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78A6F8-D82D-48E3-808F-19BEB372BB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9F3BBB-8E7C-49D1-8387-031049258F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7F4326-7600-4853-9631-BEAB426174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FA2A73-1BAD-4896-98FF-325595AB6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700236-1E1D-4B30-B901-86F0C8812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56067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Nursing Etiquette English Courseware</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dk1">
                  <a:lumMod val="95000"/>
                  <a:lumOff val="5000"/>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Basic nursing etiquette</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Professional nursing etiquette</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Nursing Etiquette and Legal Regulations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Practice and Case Analysis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Summary and Outlook</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course aims to improve nursing students' English communication skills and nursing competitions, enabling them to provide better patient care in an international medical environment</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course covers basic numbering in English vocabulary, presence patterns, and communication scenarios It also introduces cultural differences and communication barriers in the medical field, as well as the importance of nursing etiquette</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course options a combination of theory and practice, including lectures, role playing exercises, and case studies Students are required to actively participate in class activities and complete home assignments</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Course objectives</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Course content</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Course methods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Introduction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numbering etiquette</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Improving patient care: Nursing etiquette is essential in providing patients with a positive care experience It ensures that patients feel respected, comfortable, and well cared for, which can significantly improve their recovery processes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Building trust with patients: Prop nursing etiquette helps establish trust between patients and healthcare providers It fans open communication and a sense of security, enabling patients to feel more comfortable sharing their health concerns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Enhancing professional image: Nurses who exhibit professional etiquette receive a sense of responsibility and respect, enhancing their professional image and the overall report of the medical institution</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Handling challenging situations: Nurse etiquette can help nurses handle challenging situations, such as dealing with upset or associated patients, communicating with diverse families, or addressing cultural differences that may arise during patient care</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Basic nursing etiquette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Uniform and accessories</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Nurses should always wear the appropriate uniform and any required accessories, such as a name tag or a badge, to maintain a professional image</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Hygiene and grooving</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Personal hygiene is essential, as is grooving Nurses should ensure that their hair is clean and styled appropriately, and that they have clean nails and are free of strong odors, so as perfect or logo</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Appearance and appearance</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Nurses should use policy and relevant language with patients and collections Avoid using jargon or technical terms that might fuse or upset patients</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Pole language</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Nurses should maintain a noticeable deminor at all times This includes not engaging in personal phone calls or conversations while on duty and being mindful of the needs of others, so as keeping the noise level down while a patient is sleeping</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Appropriate behavior</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Speech and behavior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Patient care</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Nurses should prioritize patient care above all else This includes ensuring that patients are compatible, their needs are met, and that they are giving the correct information and instructions registering their health and treatment</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Collaboration with collections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Nurses should work collaboratively with their collections to ensure that patients receive the best possible care This includes sharing information, working in shifts, and covering for each other when necessary</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Documentation and record keeping</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Accurate and through documentation is essential for patient care Nurses should ensure that all relevant information is recorded, including patient symptoms, treatment administered, and any changes in conditions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Daily nursing behavior norms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Professional nursing etiquette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Skills for communicating with patients</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Nurses should provide patients with clear information about their conditions, treatment options, and expected outcomes</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Information patients</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Nurses should use political language and avoid using medical jargon when communicating with patients</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Speaking in a genre and concerned man</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Nurses should actively listen to patients' concerns and questions, and provide clear and emotional responses</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Active listening</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Handling emotional stress</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Nurses should be able to recognize and respond to patients' emotional stress, and provide emotional support</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Handling patient privacy</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Nurses should respect patients' privacy and ensure that any personal information is handled confidently</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Dealing with patient discomfort</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Nurses should be sensitive to patients' discomfort and pay, and provide comfort and pay relief as needed</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Nursing etiquette in special circles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Effective communication</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Nurses should be able to communicate effectively with other members of the healthcare team, including doctors, pharmaceuticals, and other healthcare professionals</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Teamwork</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Nurses should work collaboratively with other members of the team to ensure that patient care is provided effectively and effectively</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Handling changes in patient condition</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Nurses should be able to quickly communicate any changes in patient condition to the appropriate members of the healthcare team</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Collaboration and communication between numbering teams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https://d.book118.com/598056067122006030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2024-09-07T09:38:02.387</cp:lastPrinted>
  <dcterms:created xsi:type="dcterms:W3CDTF">2024-09-07T01:38:02Z</dcterms:created>
  <dcterms:modified xsi:type="dcterms:W3CDTF">2024-09-07T01:38:04Z</dcterms:modified>
</cp:coreProperties>
</file>