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4E5F4-86D7-42C4-8B17-6A433BFD0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6BA75-4D86-4080-8C38-9EB052D0B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BF8B3-8EBE-4D03-87B6-5A98F2571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00E69-6E76-414D-9031-69A74469F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117FE9-12DA-4771-817A-22D2B5FA3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CF2F3E-B1E9-44B5-830B-5629D95AE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921783-FA61-41C9-8EBC-09A8886E5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754FCD-770E-417C-9CFF-519CE6613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3403A-1336-410A-9ABC-E58ECD2BF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6E33A-007A-468F-8785-D209442BC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3B3AC-81FA-4105-97EA-16BC74C7A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5610503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《袋麦子第2课时》ppt课件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新课讲解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作业布置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总结上节课学到的知识点，如麦子的生长过程、麦子的分类等。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展示上节课的作业和答案，进行点评和讲解。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引导学生提出上节课的疑问，并给予解答。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回顾上节课内容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引出本节课主题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通过展示一些图片或视频，引出本节课的主题，如麦子的加工和利用。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简要介绍本节课的学习目标和内容，让学生对本节课有一个初步的了解。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引导学生思考与本节课主题相关的问题，激发学生的学习热情和好奇心。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新课讲解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袋麦子的制作方法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测量与裁剪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填充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根据需要，测量并裁剪布料。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将填充物放入袋子，然后缝合开口。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准备材料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缝合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选择合适的布料、缝纫工具、填充物等。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将布料边缘缝合，留出开口。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根据个人喜好，可以添加纽扣、花边等装饰物。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储存物品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礼物包装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手提包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袋麦子的使用场景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719" r="71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8863" r="886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代替塑料袋，环保又时尚。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用于存放玩具、书籍等小物品。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将礼物放入袋中，增加神秘感。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作为小型手提包，方便携带随身物品。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环保、可重复使用、美观、多功能。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制作过程需要一定技巧和时间、不适合存放大型物品。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袋麦子的优缺点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https://d.book118.com/598056105031006026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2024-09-03T07:25:34.316</cp:lastPrinted>
  <dcterms:created xsi:type="dcterms:W3CDTF">2024-09-02T23:25:34Z</dcterms:created>
  <dcterms:modified xsi:type="dcterms:W3CDTF">2024-09-02T23:25:36Z</dcterms:modified>
</cp:coreProperties>
</file>