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1C41E-AB53-47B0-88C9-4C8F090A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A827C-4A15-4432-8A6B-D7872498E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351F5-7E31-4224-ACB3-FF45C3F7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22CC4-A1AE-4ED6-9F86-6950A86A8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B61C9-48D7-4B54-B124-7556594CB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7688C-5457-4861-9485-B8DE7A6ED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4A14D-5336-4C56-8427-5CEAD44C9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6AC87-849E-41EC-AA36-BB9C243BC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49512-2F72-4CC2-AC0F-87211F4CF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4BA07-E9D6-4EFD-BD7C-095649024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4F1E6-B17F-4EEB-B6D8-7E8118C04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011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chap03使用CSS样式表-网页设计与Web前端开发案例教程-莫小梅-清华大学出版社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CSS样式表基础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CSS样式表应用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CSS布局与定位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CSS高级特性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实战案例：使用CSS优化网页界面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CSS样式表基础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CSS（Cascading Style Sheets，层叠样式表）是一种用于描述HTML或XML（包括SVG、MathML等派生语言）文档样式的计算机语言。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CSS用于分离文档内容（written in HTML or a similar markup language）与文档表现（如布局、颜色和字体）。这种分离可以改善内容的可访问性，提供更多的布局和视觉效果控制，同时简化代码和站点维护。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CSS历史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CSS最早由哈肯·瓦伊姆·李（Håkon Wium Lie）和伯特·博斯（Bert Bos）于1994年提出，当时他们都在W3C工作。1996年，CSS1.0成为W3C推荐标准。至今，CSS已经发展到CSS3，并持续更新和完善。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CSS概述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选择器用于指定应用样式的HTML元素。例如，可以使用元素选择器（如`p`选择所有段落）、类选择器（如`.my-class`选择具有特定类的元素）或ID选择器（如`#my-id`选择具有特定ID的元素）。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583" r="135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声明块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声明块包含一个或多个声明，用于设置元素的样式属性。每个声明由属性和值组成，例如`color: red;`将文本颜色设置为红色。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语法结构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CSS规则的基本语法结构为“选择器 { 声明块 }”。例如，`p { color: red; }`会将所有段落的文本颜色设置为红色。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CSS语法规则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元素选择器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通过HTML元素名选择元素，例如`p`选择所有段落。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通过类名选择元素，例如`.my-class`选择具有类名“my-class”的所有元素。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通过ID选择元素，例如`#my-id`选择具有ID“my-id”的元素。注意，每个页面中的ID应该是唯一的。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通过元素的属性和值选择元素，例如`[href^="https"]`选择所有链接到以“https”开头的URL的元素。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用于选择处于特定状态的元素或元素的特定部分，例如`:hover`选择鼠标悬停上的元素，`:before`和`:after`在元素内容之前和之后插入内容。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类选择器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属性选择器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伪类和伪元素选择器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ID选择器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CSS选择器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78702" y="302649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93766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88823" y="155216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439873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颜色属性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78702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如`color`用于设置文本颜色，`background-color`用于设置背景颜色。颜色值可以是颜色名（如“red”）、十六进制代码（如“#FF0000”）、RGB值（如“rgb(255, 0, 0)”）或RGBA值（如“rgba(255, 0, 0, 0.5)”带透明度）。</a:t>
            </a:r>
          </a:p>
        </p:txBody>
      </p:sp>
      <p:sp>
        <p:nvSpPr>
          <p:cNvPr id="7" name="Freeform 7"/>
          <p:cNvSpPr/>
          <p:nvPr/>
        </p:nvSpPr>
        <p:spPr>
          <a:xfrm>
            <a:off x="2061524" y="2017017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4821744" y="198471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809930" y="302649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24994" y="146929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820051" y="155216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3971102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字体属性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809930" y="3825364"/>
            <a:ext cx="2009775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如`font-family`用于设置字体，`font-size`用于设置字体大小，`font-weight`用于设置字体粗细。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344462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332647" y="3084974"/>
            <a:ext cx="2012717" cy="3450543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6247712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342768" y="1610642"/>
            <a:ext cx="2003387" cy="20033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493819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布局属性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332647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如`width`和`height`用于设置元素宽度和高度，`margin`和`padding`用于设置元素外边距和内边距，`display`用于设置元素显示类型（如块级元素、行内元素或灵活盒模型）。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9901484" y="2043195"/>
            <a:ext cx="457983" cy="457983"/>
          </a:xfrm>
          <a:custGeom>
            <a:rect l="l" t="t" r="r" b="b"/>
            <a:pathLst>
              <a:path w="304800" h="304800">
                <a:moveTo>
                  <a:pt x="0" y="304800"/>
                </a:moveTo>
                <a:cubicBezTo>
                  <a:pt x="38100" y="190500"/>
                  <a:pt x="137817" y="0"/>
                  <a:pt x="304800" y="0"/>
                </a:cubicBezTo>
                <a:cubicBezTo>
                  <a:pt x="226514" y="62808"/>
                  <a:pt x="190500" y="209550"/>
                  <a:pt x="133350" y="209550"/>
                </a:cubicBezTo>
                <a:cubicBezTo>
                  <a:pt x="76200" y="209550"/>
                  <a:pt x="76200" y="209550"/>
                  <a:pt x="76200" y="209550"/>
                </a:cubicBezTo>
                <a:lnTo>
                  <a:pt x="19050" y="304800"/>
                </a:lnTo>
                <a:lnTo>
                  <a:pt x="0" y="3048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AutoShape 21"/>
          <p:cNvSpPr/>
          <p:nvPr/>
        </p:nvSpPr>
        <p:spPr>
          <a:xfrm>
            <a:off x="8889670" y="3084974"/>
            <a:ext cx="2012717" cy="345054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8804734" y="1527778"/>
            <a:ext cx="2193499" cy="2193499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8899790" y="1610642"/>
            <a:ext cx="2003387" cy="200338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9050841" y="2663104"/>
            <a:ext cx="1704975" cy="723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其他常用属性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889670" y="3825364"/>
            <a:ext cx="2012717" cy="2514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如`text-align`用于设置文本对齐方式，`border`用于设置边框样式，`box-shadow`用于设置盒子阴影等。</a:t>
            </a:r>
          </a:p>
        </p:txBody>
      </p:sp>
      <p:sp>
        <p:nvSpPr>
          <p:cNvPr id="26" name="Freeform 26"/>
          <p:cNvSpPr/>
          <p:nvPr/>
        </p:nvSpPr>
        <p:spPr>
          <a:xfrm>
            <a:off x="4558856" y="1983121"/>
            <a:ext cx="525777" cy="52577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>
            <a:off x="7059302" y="2017017"/>
            <a:ext cx="570319" cy="45798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9662744" y="2007269"/>
            <a:ext cx="477480" cy="47748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CSS属性与值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CSS样式表应用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将CSS样式直接写在HTML标签的style属性中。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方便快捷，适用于单个元素的样式定义。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不利于样式复用和维护，当样式需要应用到多个元素时，需要重复编写相同的样式代码。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&lt;p style="color:red;"&gt;这是一段红色的文字&lt;/p&gt;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内联样式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在HTML文档的head部分中，使用style标签定义CSS样式。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可以在一个HTML文档中定义多个元素的样式，方便复用和维护。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当样式需要应用到多个页面时，需要在每个页面中重复编写相同的样式代码。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内部样式表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```html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&lt;head&gt;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内部样式表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&lt;style&gt;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内部样式表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 {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color: red;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内部样式表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}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&lt;/head&gt;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&lt;/style&gt;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内部样式表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&lt;body&gt;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&lt;p&gt;这是一段红色的文字&lt;/p&gt;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内部样式表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55" r="255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&lt;/body&gt;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内部样式表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将CSS样式写在一个单独的.css文件中，然后在HTML文档中通过link标签引入该样式表。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可以实现样式的复用和共享，方便维护和管理。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需要额外创建一个.css文件，并在HTML文档中引入，相对于内联样式和内部样式表来说稍微繁琐一些。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在style.css文件中定义样式`p { color: red; }`，然后在HTML文档中引入该样式表`&lt;link rel="stylesheet" href="style.css"&gt;`。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外部样式表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https://d.book118.com/598060117036006034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2024-09-12T14:18:08.525</cp:lastPrinted>
  <dcterms:created xsi:type="dcterms:W3CDTF">2024-09-12T06:18:08Z</dcterms:created>
  <dcterms:modified xsi:type="dcterms:W3CDTF">2024-09-12T06:18:10Z</dcterms:modified>
</cp:coreProperties>
</file>