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43DFE-1D9F-4708-9A1F-4C6AF9C51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99FC9-C60B-4007-9F53-C4C1F09E8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CFE6D-BB70-4565-AB69-0CC63A2D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A3723-E933-4EEA-B853-58F3DDB0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CF002-9832-4A3A-A55A-D9DB0583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A5B3B-5047-4489-ADFB-4491FCB9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7D1E9D-A3E0-48E7-8068-3463A3ED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B687E-41A9-40D2-8678-DA540F97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6DF17-1896-45D8-A291-96455A259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4B005-5F5B-4BA5-A9AA-8466BF755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CA32-2DBC-4270-9A90-53204141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204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电生理介入器械行业发展趋势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电生理介入器械行业现状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电生理介入器械市场预测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电生理介入器械的风险和挑战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电生理介入器械的发展建议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电生理介入器械概述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3667" r="13667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8708" r="18708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电生理介入器械是指用于心脏电生理检查和治疗的医疗器械，包括导管、电极、刺激器等。这些器械通过介入手术，对心脏电生理活动进行监测、诊断和治疗，是心内科领域的重要工具。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心导管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心导管是一种细长的金属管，可通过静脉插入到心脏，用于测量心脏各部位的压力和电活动，以及采集血液样本。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电生理介入器械的种类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电极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电极是用于电刺激和记录心脏电活动的器械，分为临时电极和永久电极。临时电极用于手术期间刺激和记录，而永久电极则植入心脏内部，用于长期刺激和记录。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刺激器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刺激器是一种产生电刺激的设备，用于治疗心脏节律异常，如心动过缓或心动过速。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电生理介入器械的作用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电生理介入器械在心脏电生理检查和治疗中发挥着重要作用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指导治疗：电生理介入器械可用于指导药物治疗和手术治疗，帮助医生制定更准确的治疗方案。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治疗心脏节律异常：刺激器和电极可用于治疗心脏节律异常，如心动过缓或心动过速，提高患者的生活质量。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诊断心脏疾病：通过导管和电极，医生可以监测心脏的电活动，对心律失常、心肌缺血等心脏疾病进行诊断。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电生理介入器械行业现状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行业规模及增长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电生理介入器械行业在全球范围内持续增长，市场规模不断扩大。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受技术进步、人口老龄化、医疗需求等因素推动，电生理介入器械行业保持较高的增长速度。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电生理介入器械行业的主要企业包括波士顿科学公司、强生医疗器械公司、美敦力公司等跨国企业，以及迈瑞医疗、微创医疗等国内企业。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电生理介入器械包括心脏起搏器、心脏除颤器、心脏再同步治疗（CRT）设备等。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主要企业及产品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随着人口老龄化、心血管疾病发病率上升，电生理介入器械市场需求持续增长。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电生理介入器械市场竞争激烈，各企业不断加大研发投入，提高产品技术含量和性能。同时，国内企业逐渐崛起，在部分领域实现进口替代。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市场需求与竞争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电生理介入器械发展趋势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科技创新引领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电生理介入器械行业的持续发展离不开科技创新的引领。新的技术和设计将不断涌现，为行业带来新的增长动力和机遇。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技术迭代升级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随着技术的不断进步，电生理介入器械的技术水平也将得到不断提升。新型电生理介入器械将更加智能化、精准化和微创化，提高治疗效果和患者体验。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研发与临床紧密结合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未来的电生理介入器械研发将更加注重与临床需求的紧密结合，以满足医生和患者的实际需求。同时，研发过程中将更加重视与医疗机构的合作，共同推进产品研发和临床试验。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产品质量持续改进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68586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为了提高市场竞争力，电生理介入器械企业将不断优化生产工艺，提高产品质量和稳定性。同时，企业还将加强质量管理体系建设，确保产品质量符合相关标准和法规要求。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安全性得到重视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8161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随着人们对医疗安全的关注度不断提高，电生理介入器械的安全性和有效性也得到了更多的重视。企业将加强对产品的安全性和有效性评估，确保产品的安全性和可靠性。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智能化监管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1585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未来，电生理介入器械行业将更加注重智能化监管技术的应用。通过智能化监管技术，可以实现对电生理介入器械的全过程监管，提高产品的质量和安全性。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产品质量和安全性提升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https://d.book118.com/598062043117006036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2024-09-16T05:30:03.139</cp:lastPrinted>
  <dcterms:created xsi:type="dcterms:W3CDTF">2024-09-15T21:30:03Z</dcterms:created>
  <dcterms:modified xsi:type="dcterms:W3CDTF">2024-09-15T21:30:05Z</dcterms:modified>
</cp:coreProperties>
</file>