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3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2ACC5-22C5-455C-9F0D-F947913E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6CF3E-AA46-449E-8DB7-CB9BAF37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CCC2B-416C-42CD-A12A-7C116467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F7CDC-77B6-4A33-A021-F6CA2B97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C873F-FB10-4274-A05C-7F00DA26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C45C2C-040C-49AC-88A9-CE74110A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56563-D6FE-4058-8D1F-2CB4A250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1E652-2863-4820-B790-A1CA2579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AADAE-6A39-48F4-9957-6A5475F8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57C0-A47B-43F7-8BC6-0B34D5A7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54252-D0DC-4AB3-87A4-EC126BE74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22" r:id="rId2"/>
    <p:sldLayoutId id="2147487123" r:id="rId3"/>
    <p:sldLayoutId id="2147487124" r:id="rId4"/>
    <p:sldLayoutId id="2147487125" r:id="rId5"/>
    <p:sldLayoutId id="2147487126" r:id="rId6"/>
    <p:sldLayoutId id="2147487127" r:id="rId7"/>
    <p:sldLayoutId id="2147487128" r:id="rId8"/>
    <p:sldLayoutId id="2147487129" r:id="rId9"/>
    <p:sldLayoutId id="2147487130" r:id="rId10"/>
    <p:sldLayoutId id="21474871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3117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赵州桥课件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教学重点与难点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教学评价与反馈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教学步骤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https://d.book118.com/598063117042006025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赵州桥课件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2024-09-01T21:25:04.773</cp:lastPrinted>
  <dcterms:created xsi:type="dcterms:W3CDTF">2024-09-01T13:25:04Z</dcterms:created>
  <dcterms:modified xsi:type="dcterms:W3CDTF">2024-09-01T13:25:06Z</dcterms:modified>
</cp:coreProperties>
</file>