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46503-83F6-47E7-AED6-0BE1A1328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3631F-6566-414F-82B4-4C937ED42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D038F-6712-494D-8D7E-2AF6E00AF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16E91-14A9-4218-9939-C11E9CE3A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14317D-E4D1-4445-B14F-637589076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73A683-D3E0-4C3F-97AE-42C085198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BB8319-9E95-4AC3-BDC1-348C5A899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F67E0-0F8F-4775-B222-BD8A6EDEF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E5BD5-3417-424B-91E1-910D22501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0A8AF-4EB8-4EBE-AD4E-8D16DD915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8C892-3A04-4318-9786-E50D08B55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6312407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《呼吸功能监测》ppt课件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呼吸功能监测概述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呼吸功能监测技术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呼吸功能监测的临床应用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呼吸功能监测的注意事项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呼吸功能监测的未来展望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呼吸功能监测概述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呼吸系统还包括鼻腔、喉、气管、支气管和肺等器官，这些器官协同作用，确保气体交换顺利进行。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呼吸系统的另一个重要功能是提供气道保护，阻止有害物质进入肺部。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3011" r="1301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90" r="149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呼吸系统的主要功能是进行气体交换，即吸入氧气并排出二氧化碳。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呼吸系统的基本功能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呼吸功能监测对于了解呼吸系统的工作状态至关重要，有助于及时发现潜在的健康问题。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通过监测呼吸功能，医生可以评估患者的肺活量、通气量、呼吸频率等指标，从而判断患者的病情和制定相应的治疗方案。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743" b="1074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95" b="77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对于某些慢性疾病如哮喘、慢性阻塞性肺病等，呼吸功能监测有助于监测病情进展和治疗效果。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314" b="731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呼吸功能监测的必要性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呼吸功能监测的应用场景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呼吸功能监测在临床医学中广泛应用，特别是在呼吸科、重症监护室等科室。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对于需要长期监测呼吸功能的慢性病患者，家庭监测设备也越来越普及，方便患者在家中随时了解自己的呼吸功能状况。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在运动生理学领域，呼吸功能监测也用于评估运动员的肺活量和通气效率，以指导训练和提高运动表现。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呼吸功能监测技术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热敏式呼吸监测仪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阻抗式呼吸监测仪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光学式呼吸监测仪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压力式呼吸监测仪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呼吸监测仪器的种类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420" r="1542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57" r="1675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通过监测呼吸时产生的热量变化来测量呼吸频率和潮气量。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利用电导率变化来测量胸腔容积变化，从而监测呼吸运动。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通过光束透过胸壁测量呼吸运动时的胸壁光强度变化。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通过测量呼吸时产生的压力变化来监测呼吸运动。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49" r="1994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018" r="1401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呼吸监测技术的原理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通过监测呼吸时产生的热量变化来测量呼吸频率和潮气量。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利用电导率变化来测量胸腔容积变化，从而监测呼吸运动。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通过光束透过胸壁测量呼吸运动时的胸壁光强度变化。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通过测量呼吸时产生的压力变化来监测呼吸运动。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热敏式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阻抗式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光学式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随着传感器技术和通信技术的发展，无线传输和便携式设备成为趋势，方便患者在家中或户外进行实时监测。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无线化与便携化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结合其他生理参数（如心率、血压等）进行综合监测，提高对呼吸功能评估的准确性。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多生理参数监测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利用人工智能和机器学习技术对呼吸数据进行分析，实现自动诊断和预测。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AI与机器学习应用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针对不同疾病和个体差异，制定个性化的呼吸监测方案，提高治疗效果和患者生活质量。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精准医疗与个性化方案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呼吸监测技术的发展趋势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呼吸功能监测的临床应用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https://d.book118.com/598063124075006033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2024-09-11T14:37:42.618</cp:lastPrinted>
  <dcterms:created xsi:type="dcterms:W3CDTF">2024-09-11T06:37:42Z</dcterms:created>
  <dcterms:modified xsi:type="dcterms:W3CDTF">2024-09-11T06:37:44Z</dcterms:modified>
</cp:coreProperties>
</file>