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KGOEG+MS-UIGothic"/>
      <p:regular r:id="rId18"/>
    </p:embeddedFont>
    <p:embeddedFont>
      <p:font typeface="VJTQMO+QASRDO+ArialMT"/>
      <p:regular r:id="rId19"/>
    </p:embeddedFont>
    <p:embeddedFont>
      <p:font typeface="CWKTWU+EMPHMS+MicrosoftYaHei-Bold"/>
      <p:regular r:id="rId20"/>
    </p:embeddedFont>
    <p:embeddedFont>
      <p:font typeface="GWOHSF+JVJES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95D82-51CB-4287-83E8-4E1BE0A7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1CB35-B31D-408A-85E9-ACB324082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00B53-1DCA-4A67-9D9B-479E6F93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C95DA-FC16-4D56-B09D-EA5D5FE1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D5952-A121-4126-8F0A-FB8188E1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7C610-30AC-462E-AFD8-FC31AD3A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6F307-2520-4B1D-B470-4AD6815B0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0491B-C65A-44E4-846B-CA3DBBFD3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444B3-F316-4A84-BDA4-F9B7C78F6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62E9E-7C00-40AE-BB0D-8987B45CA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81B0B-1B60-4841-AE82-27BA2F19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4041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DKGOEG+MS-UIGothic"/>
                <a:cs typeface="DKGOEG+MS-UIGothic"/>
              </a:rPr>
              <a:t>金属在景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4950">
                <a:solidFill>
                  <a:srgbClr val="000000"/>
                </a:solidFill>
                <a:latin typeface="DKGOEG+MS-UIGothic"/>
                <a:cs typeface="DKGOEG+MS-UIGothic"/>
              </a:rPr>
              <a:t>中的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4950">
                <a:solidFill>
                  <a:srgbClr val="000000"/>
                </a:solidFill>
                <a:latin typeface="DKGOEG+MS-UIGothic"/>
                <a:cs typeface="DKGOEG+MS-UIGothic"/>
              </a:rPr>
              <a:t>用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DKGOEG+MS-UIGothic"/>
                <a:cs typeface="DKGOE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90836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VJTQMO+QASRDO+ArialMT"/>
                <a:cs typeface="VJTQMO+QASRDO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KGOEG+MS-UIGothic"/>
                <a:cs typeface="DKGOEG+MS-UIGothic"/>
              </a:rPr>
              <a:t>金属材料概述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DKGOEG+MS-UIGothic"/>
                <a:cs typeface="DKGOEG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CWKTWU+EMPHMS+MicrosoftYaHei-Bold"/>
                <a:cs typeface="CWKTWU+EMPHM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CWKTWU+EMPHMS+MicrosoftYaHei-Bold"/>
                <a:cs typeface="CWKTWU+EMPHMS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金属材料概述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金属的定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DKGOEG+MS-UIGothic"/>
                <a:cs typeface="DKGOEG+MS-UIGothic"/>
              </a:rPr>
              <a:t>金属的定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95597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金属是一种具有光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和延展性的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，具有良好的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性能。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DKGOEG+MS-UIGothic"/>
                <a:cs typeface="DKGOEG+MS-UIGothic"/>
              </a:rPr>
              <a:t>金属的特性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金属具有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度和硬度，耐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磨、耐腐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承受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力和温度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金属种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KTWU+EMPHMS+MicrosoftYaHei-Bold"/>
                <a:cs typeface="CWKTWU+EMPHM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KTWU+EMPHMS+MicrosoftYaHei-Bold"/>
                <a:cs typeface="CWKTWU+EMPHM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KTWU+EMPHMS+MicrosoftYaHei-Bold"/>
                <a:cs typeface="CWKTWU+EMPHM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钢铁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DKGOEG+MS-UIGothic"/>
                <a:cs typeface="DKGOEG+MS-UIGothic"/>
              </a:rPr>
              <a:t>不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锈钢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是最常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的金属材料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之一，具有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度和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硬度，广泛用于建筑、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桥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具有良好的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性能，常用于制作水管、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品等。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锈钢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是一种具有高度耐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性的金属材料，广泛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用于景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观设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施、雕塑、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杆等。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金属的加工工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WOHSF+JVJESO+MicrosoftYaHei"/>
                <a:cs typeface="GWOHSF+JVJES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WOHSF+JVJESO+MicrosoftYaHei"/>
                <a:cs typeface="GWOHSF+JVJES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WOHSF+JVJESO+MicrosoftYaHei"/>
                <a:cs typeface="GWOHSF+JVJES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WOHSF+JVJESO+MicrosoftYaHei"/>
                <a:cs typeface="GWOHSF+JVJES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铸</a:t>
            </a:r>
            <a:r>
              <a:rPr sz="1550">
                <a:solidFill>
                  <a:srgbClr val="0084FF"/>
                </a:solidFill>
                <a:latin typeface="DKGOEG+MS-UIGothic"/>
                <a:cs typeface="DKGOEG+MS-UIGothic"/>
              </a:rPr>
              <a:t>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锻</a:t>
            </a:r>
            <a:r>
              <a:rPr sz="1550">
                <a:solidFill>
                  <a:srgbClr val="0084FF"/>
                </a:solidFill>
                <a:latin typeface="DKGOEG+MS-UIGothic"/>
                <a:cs typeface="DKGOEG+MS-UIGothic"/>
              </a:rPr>
              <a:t>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焊</a:t>
            </a:r>
            <a:r>
              <a:rPr sz="1550">
                <a:solidFill>
                  <a:srgbClr val="0084FF"/>
                </a:solidFill>
                <a:latin typeface="DKGOEG+MS-UIGothic"/>
                <a:cs typeface="DKGOEG+MS-UIGothic"/>
              </a:rPr>
              <a:t>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DKGOEG+MS-UIGothic"/>
                <a:cs typeface="DKGOEG+MS-UIGothic"/>
              </a:rPr>
              <a:t>表面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0084FF"/>
                </a:solidFill>
                <a:latin typeface="DKGOEG+MS-UIGothic"/>
                <a:cs typeface="DKGOEG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将金属熔化后倒入模具中，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冷却后形成所需形状的工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机械加工将金属坯料打造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成所需形状的工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高温将两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金属熔化后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金属表面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行涂装、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镀层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理，以提高其耐腐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性和美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度。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795769" y="5561817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接在一起的方法。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CWKTWU+EMPHMS+MicrosoftYaHei-Bold"/>
                <a:cs typeface="CWKTWU+EMPHM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金属在景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观设计</a:t>
            </a: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中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构支持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DFD"/>
                </a:solidFill>
                <a:latin typeface="DKGOEG+MS-UIGothic"/>
                <a:cs typeface="DKGOEG+MS-UIGothic"/>
              </a:rPr>
              <a:t>构支持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KGOEG+MS-UIGothic"/>
                <a:cs typeface="DKGOEG+MS-UIGothic"/>
              </a:rPr>
              <a:t>景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DFD"/>
                </a:solidFill>
                <a:latin typeface="DKGOEG+MS-UIGothic"/>
                <a:cs typeface="DKGOEG+MS-UIGothic"/>
              </a:rPr>
              <a:t>元素的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2000">
                <a:solidFill>
                  <a:srgbClr val="FFFDFD"/>
                </a:solidFill>
                <a:latin typeface="DKGOEG+MS-UIGothic"/>
                <a:cs typeface="DKGOEG+MS-UIGothic"/>
              </a:rPr>
              <a:t>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金属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接件和扣件可用于将不同的景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元素（如石材、木材等）牢固地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接在一起，确保整体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构的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定性。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金属具有高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度和耐久性，常被用作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观结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构的主要支撑材料，如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梁、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雕塑底座等。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KGOEG+MS-UIGothic"/>
                <a:cs typeface="DKGOEG+MS-UIGothic"/>
              </a:rPr>
              <a:t>景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DFD"/>
                </a:solidFill>
                <a:latin typeface="DKGOEG+MS-UIGothic"/>
                <a:cs typeface="DKGOEG+MS-UIGothic"/>
              </a:rPr>
              <a:t>建筑物的构造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金属框架和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构可以用于构建亭子、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廊道和其他景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建筑物，提供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固的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支撑和外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DKGOEG+MS-UIGothic"/>
                <a:cs typeface="DKGOEG+MS-UIGothic"/>
              </a:rPr>
              <a:t>美感。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装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饰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元素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雕塑和装置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栏</a:t>
            </a: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杆和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围墙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照明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2300">
                <a:solidFill>
                  <a:srgbClr val="0084FF"/>
                </a:solidFill>
                <a:latin typeface="DKGOEG+MS-UIGothic"/>
                <a:cs typeface="DKGOEG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金属可以用于制作雕塑和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装置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增添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焦点和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金属材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围墙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代感，可以用于界定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、划分区域和提供安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全防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金属灯具和路灯杆可以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提供照明，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造出温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馨、浪漫或神秘的气氛。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功能性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座椅和桌子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金属座椅和桌子具有耐用性和易清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的特点，适用于公园、广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和其他公共空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垃圾桶和垃圾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理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2300">
                <a:solidFill>
                  <a:srgbClr val="0084FF"/>
                </a:solidFill>
                <a:latin typeface="DKGOEG+MS-UIGothic"/>
                <a:cs typeface="DKGOEG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金属垃圾桶和垃圾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高的耐用性和抗腐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性，能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期使用。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灌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溉设</a:t>
            </a:r>
            <a:r>
              <a:rPr sz="2300">
                <a:solidFill>
                  <a:srgbClr val="0084FF"/>
                </a:solidFill>
                <a:latin typeface="DKGOEG+MS-UIGothic"/>
                <a:cs typeface="DKGOEG+MS-UIGothic"/>
              </a:rPr>
              <a:t>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金属管道、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喷头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和水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等灌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溉设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施能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足景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植物的水分需求，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确保植物生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KGOEG+MS-UIGothic"/>
                <a:cs typeface="DKGOEG+MS-UIGothic"/>
              </a:rPr>
              <a:t>良好。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CWKTWU+EMPHMS+MicrosoftYaHei-Bold"/>
                <a:cs typeface="CWKTWU+EMPHM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金属在景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中的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KGOEG+MS-UIGothic"/>
                <a:cs typeface="DKGOEG+MS-UIGothic"/>
              </a:rPr>
              <a:t>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公园雕塑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公园雕塑是金属在景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中的常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见应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用之一，它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通常由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材等金属材料制成，具有独特的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GOEG+MS-UIGothic"/>
                <a:cs typeface="DKGOEG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DKGOEG+MS-UIGothic"/>
                <a:cs typeface="DKGOE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公园雕塑不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可以作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装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和点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缀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，提升公园的整体景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效果，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可以通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、造型和主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达文化、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史或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的信息，增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公园的文化内涵。金属材料的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度、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性和可塑性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雕塑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作提供了广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的空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，使得雕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塑作品能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呈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出更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丰富和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4280"/>
                </a:solidFill>
                <a:latin typeface="DKGOEG+MS-UIGothic"/>
                <a:cs typeface="DKGOEG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桥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梁与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栏</a:t>
            </a:r>
            <a:r>
              <a:rPr sz="3000">
                <a:solidFill>
                  <a:srgbClr val="0084FF"/>
                </a:solidFill>
                <a:latin typeface="DKGOEG+MS-UIGothic"/>
                <a:cs typeface="DKGOEG+MS-UIGothic"/>
              </a:rPr>
              <a:t>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60913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梁与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杆是金属在景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中的重要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用之一，金属材料如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材等被广泛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和制造中。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DKGOEG+MS-UIGothic"/>
                <a:cs typeface="DKGOE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金属材料的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度和耐久性使得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梁能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承受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和行人的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负载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，保障交通安全。同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，金属材料的可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塑性和加工性能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为桥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提供了更多的可能性，使得其造型更加多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化和美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。金属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设计还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与周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境相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KGOEG+MS-UIGothic"/>
                <a:cs typeface="DKGOEG+MS-UIGothic"/>
              </a:rPr>
              <a:t>的整体效果。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https://d.book118.com/598064041055006036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DKGOEG+MS-UIGothic</vt:lpstr>
      <vt:lpstr>SimSun</vt:lpstr>
      <vt:lpstr>VJTQMO+QASRDO+ArialMT</vt:lpstr>
      <vt:lpstr>Times New Roman</vt:lpstr>
      <vt:lpstr>CWKTWU+EMPHMS+MicrosoftYaHei-Bold</vt:lpstr>
      <vt:lpstr>GWOHSF+JVJESO+MicrosoftYaHei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2024-09-15T16:56:19.980</cp:lastPrinted>
  <dcterms:created xsi:type="dcterms:W3CDTF">2024-09-15T08:56:20Z</dcterms:created>
  <dcterms:modified xsi:type="dcterms:W3CDTF">2024-09-15T08:56:21Z</dcterms:modified>
</cp:coreProperties>
</file>