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D4D23-0746-47D2-A607-C61E20135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F19F2-488D-41F2-BB02-490239065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26F15D-6C58-4EDD-8DDF-755FC5B36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CE6F77-16BF-47EC-A073-27CB6F3BC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F9A1CD-3A9B-4352-AB6D-721AE90D2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56B5A4-EA2E-405E-9958-44B4530F5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8A13D9-60A7-479C-9C14-18C82047C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DD4F4B-B909-439B-B7B4-850EE3E80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4498B-0BAE-4210-A219-3B420CEC3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EBAB46-55D3-4D90-A45D-CEEE9BBFD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297EC7-467A-42CD-8223-49FCCBFAD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6405511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安全管理的信息技术支持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信息技术在安全管理中的应用概述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身份认证与访问控制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安全审计与日志分析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安全意识培训与文化建设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信息技术在安全管理中的应用概述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107" b="31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信息技术对安全管理的影响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提高安全管理效率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通过自动化、智能化的信息技术手段，可以大幅提高安全管理的效率和准确性，减少人工干预和误判。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拓展安全管理范围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信息技术可以实现对各种安全数据和信息的全面、实时监控，从而拓展安全管理的范围和深度。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提升安全管理决策水平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基于大数据、人工智能等信息技术手段，可以对安全数据进行深度挖掘和分析，为安全管理决策提供有力支持。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安全数据管理与分析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利用信息技术手段，可以对各种安全数据进行有效管理和分析，为安全管理提供数据支持。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安全培训与宣传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通过信息技术手段，可以开展多样化的安全培训和宣传活动，提高员工的安全意识和技能水平。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安全监控与预警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通过信息技术手段，可以实现对各种安全设备和系统的实时监控和预警，及时发现和处理安全隐患。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安全管理中信息技术的应用范围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通过自动化、智能化的信息技术手段，可以大幅提高安全管理的效率和质量，减少人工干预和误判。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提高安全管理效率和质量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通过信息技术的实时监控和预警功能，可以及时发现和处理安全隐患，从而降低安全事故的发生率。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降低安全事故发生率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通过信息技术的全面应用，可以提升企业的整体安全水平，保障企业的正常运营和发展。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提升企业整体安全水平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信息技术提升安全管理的效果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671" b="1267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威胁情报的获取与应用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收集、处理和分析网络威胁情报，为组织提供针对当前和未来威胁的预警和防御建议。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常见的网络安全威胁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包括恶意软件、钓鱼攻击、勒索软件、零日漏洞等。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通过资产识别、威胁识别、脆弱性评估、风险计算等步骤，对网络安全风险进行全面分析。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网络安全威胁与风险分析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24" r="1462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安全策略的制定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根据风险分析结果，制定相应的网络安全策略，如访问控制策略、数据加密策略、防病毒策略等。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安全策略的实施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通过配置网络设备、安装安全软件、制定安全操作流程等方式，将安全策略落实到实际环境中。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安全策略的持续优化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定期对安全策略进行评估和调整，以适应不断变化的网络威胁和业务需求。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网络安全策略制定与实施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通过日志分析、入侵检测、行为分析等手段，实时监控网络中的异常活动和潜在威胁。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33" r="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制定针对不同安全事件的应急响应计划，明确响应流程、责任人、资源调配等要素。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708" r="18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375" r="15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在发生安全事件时，迅速启动应急响应计划，进行事件调查、处置和恢复工作，以最小化损失并防止类似事件再次发生。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安全事件处置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网络安全监控与应急响应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采用单钥密码体制，加密和解密使用相同密钥，具有加密速度快、密钥管理简单等优点。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对称加密技术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非对称加密技术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混合加密技术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采用双钥密码体制，加密和解密使用不同密钥，具有更高的安全性，但加密速度相对较慢。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结合对称和非对称加密技术的优点，同时保证加密速度和安全性。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数据加密技术应用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按照设定的时间间隔进行数据备份，确保数据的一致性和完整性。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定期备份策略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仅备份自上次全备份以来发生变化的数据，减少备份时间和存储空间占用。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差异备份策略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制定详细的数据恢复流程，确保在发生灾难性事件时能够快速恢复数据。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灾难恢复计划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数据备份与恢复策略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https://d.book118.com/598064055117006026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2024-09-04T05:50:43.569</cp:lastPrinted>
  <dcterms:created xsi:type="dcterms:W3CDTF">2024-09-03T21:50:43Z</dcterms:created>
  <dcterms:modified xsi:type="dcterms:W3CDTF">2024-09-03T21:50:45Z</dcterms:modified>
</cp:coreProperties>
</file>