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C0349-CAB4-4269-92B2-70CAD2240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04834-F04C-49C1-908F-FED0E2413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1CE08-5DF6-4A17-943D-02DD9C9D2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055D8-35C1-4C9D-9323-403936A3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6EF49-662F-471F-9B27-610867748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582835-6B07-4659-908F-844376D7A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3C991-6371-44F8-9236-D82F284A7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4F0F3-296B-4E36-9014-D69E5347D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F72E4-BE9C-4786-8EFE-7D050B4F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27AE3-1F75-4804-ADBC-96C2BDF15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C009D-FB09-466E-A089-29FFB317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603506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智能座位预约系统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系统简介与背景研究
 系统架构与技术原理
 功能模块与使用流程
 数据库设计与数据处理
 界面设计与用户体验
 系统安全与稳定性
 性能测试与优化方案
 结论与未来工作展望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系统简介与背景研究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智能座位预约系统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系统简介与背景研究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1.智能座位预约系统是一款基于互联网技术的平台，旨在提高座位预约与管理的效率。</a:t>
            </a:r>
          </a:p>
          <a:p>
            <a:r>
              <a:t>2.通过系统，用户可以方便地进行在线预约、查询、取消等操作，提高用户体验。</a:t>
            </a:r>
          </a:p>
          <a:p>
            <a:r>
              <a:t>3.系统采用先进的算法，实现座位的智能分配，优化资源利用。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背景研究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1.随着科技的进步和互联网的普及，线上预约已成为一种趋势，具有巨大的市场潜力。</a:t>
            </a:r>
          </a:p>
          <a:p>
            <a:r>
              <a:t>2.目前市场上存在一些座位预约系统，但功能、用户体验等方面仍有提升空间。</a:t>
            </a:r>
          </a:p>
          <a:p>
            <a:r>
              <a:t>3.智能座位预约系统针对现有问题，结合最新的技术趋势，力求提供更佳的解决方案。</a:t>
            </a:r>
          </a:p>
          <a:p>
            <a:r>
              <a:t>以上内容仅供参考，具体内容可以根据实际需求进行调整优化。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系统架构与技术原理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智能座位预约系统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系统架构与技术原理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1.智能座位预约系统采用微服务架构，各个服务模块独立部署，通过API进行通信，实现了高内聚、低耦合的系统设计。</a:t>
            </a:r>
          </a:p>
          <a:p>
            <a:r>
              <a:t>2.系统分为表示层、业务逻辑层和数据访问层，实现了三层架构的分离，有利于系统的维护和扩展。</a:t>
            </a:r>
          </a:p>
          <a:p>
            <a:r>
              <a:t>3.通过引入容器化技术，实现了服务的快速部署和动态扩展，提高了系统的可用性和稳定性。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1.智能座位预约系统基于物联网技术和人工智能技术，实现了对座位状态的实时监测和智能预约。</a:t>
            </a:r>
          </a:p>
          <a:p>
            <a:r>
              <a:t>2.通过物联网传感器采集座位状态信息，经过数据处理和分析，实现座位状态的实时更新和展示。</a:t>
            </a:r>
          </a:p>
          <a:p>
            <a:r>
              <a:t>3.人工智能技术应用于预约算法，根据历史数据和实时数据，预测座位的占用情况，为用户提供个性化的预约服务。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系统架构与技术原理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1.系统采用前后端分离的架构模式，前端负责展示和交互，后端负责数据处理和业务逻辑，提高了系统的可维护性和可扩展性。</a:t>
            </a:r>
          </a:p>
          <a:p>
            <a:r>
              <a:t>2.通过RESTfulAPI实现前后端的通信，简化了通信流程，提高了系统的安全性。</a:t>
            </a:r>
          </a:p>
          <a:p>
            <a:r>
              <a:t>3.前端采用主流的前端框架和技术，实现了良好的用户体验和交互效果。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数据库设计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1.系统采用关系型数据库和非关系型数据库相结合的数据存储方式，实现了数据的高效存储和访问。</a:t>
            </a:r>
          </a:p>
          <a:p>
            <a:r>
              <a:t>2.通过合理的数据库表设计和索引优化，提高了查询性能和数据处理效率。</a:t>
            </a:r>
          </a:p>
          <a:p>
            <a:r>
              <a:t>3.数据库采用备份和恢复机制，保证了数据的安全性和可靠性。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前后端分离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系统架构与技术原理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安全性设计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1.系统采用OAuth2.0认证授权机制，实现了用户身份的安全验证和权限控制。</a:t>
            </a:r>
          </a:p>
          <a:p>
            <a:r>
              <a:t>2.通过HTTPS协议加密传输数据，保证了数据传输的安全性。</a:t>
            </a:r>
          </a:p>
          <a:p>
            <a:r>
              <a:t>3.系统对敏感数据进行加密存储，防止了数据泄露和攻击。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云端部署与运维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1.系统采用云端部署方式，实现了服务的高可用性和弹性伸缩。</a:t>
            </a:r>
          </a:p>
          <a:p>
            <a:r>
              <a:t>2.通过自动化运维工具，简化了部署和运维流程，提高了系统的可维护性。</a:t>
            </a:r>
          </a:p>
          <a:p>
            <a:r>
              <a:t>3.云端部署提供了灵活的扩展能力，满足了系统不断增长的需求。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功能模块与使用流程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智能座位预约系统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功能模块与使用流程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智能座位预约系统的功能模块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1.系统具有座位管理、预约管理、用户管理、统计分析等四大功能模块，涵盖了从座位信息展示到用户预约再到数据统计的全过程。</a:t>
            </a:r>
          </a:p>
          <a:p>
            <a:r>
              <a:t>2.座位管理模块可以实时更新座位状态，提供座位查询和筛选功能，方便用户快速找到合适座位。</a:t>
            </a:r>
          </a:p>
          <a:p>
            <a:r>
              <a:t>3.预约管理模块支持在线预约和取消预约操作，保证座位使用的公平性和效率。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智能座位预约系统的使用流程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1.用户首先需要注册并登录系统，然后可以浏览并选择可用的座位进行预约。</a:t>
            </a:r>
          </a:p>
          <a:p>
            <a:r>
              <a:t>2.预约成功后，系统将发送确认邮件或短信通知，用户也可以通过系统查看自己的预约记录。</a:t>
            </a:r>
          </a:p>
          <a:p>
            <a:r>
              <a:t>3.在预约时间到达前，系统会自动提醒用户，避免忘记或错过预约的情况。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功能模块与使用流程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智能座位预约系统的技术实现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1.系统采用先进的物联网技术，实现座位状态的实时监测和自动更新。</a:t>
            </a:r>
          </a:p>
          <a:p>
            <a:r>
              <a:t>2.运用大数据和人工智能技术，对座位预约数据进行分析和预测，优化座位分配和布局。</a:t>
            </a:r>
          </a:p>
          <a:p>
            <a:r>
              <a:t>3.系统的移动端和网页端界面设计简洁明了，易于操作，提升用户体验。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智能座位预约系统的应用场景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1.适用于图书馆、自习室、会议室等需要管理座位资源的场所，提高座位利用率和用户满意度。</a:t>
            </a:r>
          </a:p>
          <a:p>
            <a:r>
              <a:t>2.系统可以与校园卡、企业微信等集成，方便用户快速登录和使用。</a:t>
            </a:r>
          </a:p>
          <a:p>
            <a:r>
              <a:t>3.结合智能化办公趋势，提高场所运营效率和管理水平，展示现代化形象。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功能模块与使用流程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智能座位预约系统的安全保障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1.系统采用严格的数据加密和安全验证机制，保护用户隐私和信息安全。</a:t>
            </a:r>
          </a:p>
          <a:p>
            <a:r>
              <a:t>2.对系统操作进行权限管理，防止未经授权的访问和操作。</a:t>
            </a:r>
          </a:p>
          <a:p>
            <a:r>
              <a:t>3.定期进行系统维护和升级，确保系统稳定性和安全性。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智能座位预约系统的未来发展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1.结合虚拟现实和增强现实技术，提供更加直观和便捷的预约体验。</a:t>
            </a:r>
          </a:p>
          <a:p>
            <a:r>
              <a:t>2.探索与智能家居、智能办公等系统的联动，实现更加智能化的管理和服务。</a:t>
            </a:r>
          </a:p>
          <a:p>
            <a:r>
              <a:t>3.拓展国际市场，为全球用户提供智能座位预约解决方案，推动行业进步和发展。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数据库设计与数据处理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智能座位预约系统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数据库设计与数据处理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数据库设计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1.数据模型选择：选择适合系统需求的数据库模型，如关系型数据库或非关系型数据库。</a:t>
            </a:r>
          </a:p>
          <a:p>
            <a:r>
              <a:t>2.数据结构设计：设计合理的表结构和字段，确保数据的一致性和完整性。</a:t>
            </a:r>
          </a:p>
          <a:p>
            <a:r>
              <a:t>3.数据索引优化：利用索引优化查询性能，提高系统响应速度。</a:t>
            </a:r>
          </a:p>
          <a:p>
            <a:r>
              <a:t>数据库设计是智能座位预约系统的核心组成部分，良好的数据库设计能够保证数据的准确性和可靠性，同时也能够提高系统的性能和可维护性。在数据库设计时，需要根据系统的需求和数据的特点来选择适合的数据库模型，设计合理的表结构和字段，同时利用索引等技术来优化数据处理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1.数据清洗：对采集到的数据进行清洗，去除异常值和重复数据。</a:t>
            </a:r>
          </a:p>
          <a:p>
            <a:r>
              <a:t>2.数据转换：将清洗后的数据转换成系统需要的格式和类型。</a:t>
            </a:r>
          </a:p>
          <a:p>
            <a:r>
              <a:t>3.数据存储：将处理后的数据存储在数据库中，保证数据的安全性和可靠性。</a:t>
            </a:r>
          </a:p>
          <a:p>
            <a:r>
              <a:t>数据处理是智能座位预约系统中不可或缺的一环，通过对数据的清洗、转换和存储等处理，能够保证系统的数据质量和准确性，为后续的数据分析和应用提供可靠的支持。在数据处理过程中，需要利用合适的数据处理技术和工具，确保处理效率和准确性。</a:t>
            </a:r>
          </a:p>
          <a:p>
            <a:r>
              <a:t>以上内容仅供参考，具体内容需要根据实际需求和情况进行调整和优化。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https://d.book118.com/598066035062006022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系统简介与背景研究</vt:lpstr>
      <vt:lpstr> 系统简介与背景研究</vt:lpstr>
      <vt:lpstr> 系统架构与技术原理</vt:lpstr>
      <vt:lpstr> 系统架构与技术原理</vt:lpstr>
      <vt:lpstr> 系统架构与技术原理</vt:lpstr>
      <vt:lpstr> 系统架构与技术原理</vt:lpstr>
      <vt:lpstr> 功能模块与使用流程</vt:lpstr>
      <vt:lpstr> 功能模块与使用流程</vt:lpstr>
      <vt:lpstr> 功能模块与使用流程</vt:lpstr>
      <vt:lpstr> 功能模块与使用流程</vt:lpstr>
      <vt:lpstr> 数据库设计与数据处理</vt:lpstr>
      <vt:lpstr> 数据库设计与数据处理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2024-08-28T15:20:50.662</cp:lastPrinted>
  <dcterms:created xsi:type="dcterms:W3CDTF">2024-08-28T07:20:50Z</dcterms:created>
  <dcterms:modified xsi:type="dcterms:W3CDTF">2024-08-28T07:20:52Z</dcterms:modified>
</cp:coreProperties>
</file>