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45051-BF47-48A3-A8D6-BF0F8C54D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333C1-E723-4A44-804F-0EE34A3B7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565F1-512E-491D-90A7-15EB2D460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3EB00-A71B-48D3-8361-4633C34C3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9E6089-1305-4BA7-845C-F12F1B02C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3963C3-29F5-4899-99EC-EB921DE90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3793DB-DFF0-4E95-8399-DAFFBBA8D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3E718F-8CD7-4165-92D6-DA587424E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A4005-F3BD-4A4D-8ADE-589B0F61E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B6908-4BC6-4C5F-AC30-C896A6ED5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5533C-F78D-4DE8-9F32-CF40919F4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6705704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聚焦健康食品消费趋势的食品行业发展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健康食品消费趋势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健康食品市场现状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健康食品行业发展趋势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健康食品行业面临的挑战与机遇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健康食品行业未来展望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健康食品消费趋势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消费者越来越关注食品对健康的影响，对天然、有机、低糖、低脂、高纤维等健康食品的需求增加。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消费者对食品成分和营养价值的关注度提高，更倾向于选择符合自身健康需求的食品。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消费者对食品安全和卫生问题的重视程度提高，对食品生产过程的透明度和可追溯性要求增加。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639" r="15639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健康意识提升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健康食品的包装和形式也呈现多样化，如便携式包装、定制化产品等，为消费者提供了更多选择。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随着消费者对健康需求的多样化，市场上涌现出越来越多的健康食品种类，如功能性食品、营养补充剂、有机食品等。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健康食品的口味和口感不断丰富，满足了不同消费者的口味需求。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健康食品种类多样化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健康食品个性化需求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消费者对健康食品的需求越来越个性化，更倾向于选择符合自身需求和喜好的产品。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随着大数据和人工智能技术的应用，个性化健康食品推荐成为可能，为消费者提供了更加精准的选择。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定制化健康食品成为新的消费趋势，消费者可以根据自己的口味、营养需求和饮食习惯定制属于自己的健康食品。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健康食品市场现状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健康食品市场持续增长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随着消费者对健康和营养的关注度不断提高，健康食品市场呈现出快速增长的态势。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不同地区市场差异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不同地区的市场规模和发展速度存在差异，发达地区的市场规模较大，增长速度较快。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新兴市场潜力巨大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新兴市场的健康食品市场尚处于起步阶段，但随着消费者健康意识的提高，未来潜力巨大。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为了在竞争中脱颖而出，许多企业采取了差异化竞争策略，如开发特色产品、提供定制化服务等。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跨国公司和本土企业共存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健康食品市场上既有跨国公司，也有本土企业，两者之间存在激烈的竞争关系。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品牌竞争激烈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健康食品市场上品牌众多，竞争激烈，各大品牌都在努力提高产品质量和品牌形象。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消费者健康意识提高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随着生活水平的提高和健康知识的普及，消费者对健康和营养的关注度不断提高。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年轻人成为消费主力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年轻人成为健康食品市场的主要消费群体，他们更加注重产品的品质和口感。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线上购买渠道受欢迎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线上购买渠道成为消费者购买健康食品的主要途径之一，方便快捷、品种丰富。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健康食品行业发展趋势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https://d.book118.com/598067057047006032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2024-09-09T19:11:14.805</cp:lastPrinted>
  <dcterms:created xsi:type="dcterms:W3CDTF">2024-09-09T11:11:14Z</dcterms:created>
  <dcterms:modified xsi:type="dcterms:W3CDTF">2024-09-09T11:11:17Z</dcterms:modified>
</cp:coreProperties>
</file>