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DD8EA-6203-4937-9BFF-58CC66B4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65D57-4B11-4FB3-9AC1-6143A4EDE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C2962-79DB-4DC1-9AF9-314F08C3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5F89A-94FC-4BFA-B601-005E4FB18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FC3E29-CCD9-4FDC-B6E4-57178771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768562-A5DE-4C00-876E-748001C82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C2314F-F14D-4AE6-9B26-FB0FAB92B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ADC9F-67AD-4EFC-A0DD-C44EF6605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ACB9E-F373-4ADC-AC8A-A86F2C2B9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396D3-0C49-40FB-961F-DBA2C9FD1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BEB0E-0223-4E57-AB5B-DD1F21CD6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7060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中医适宜技术在妇科的临床应用课件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中医适宜技术概述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常见妇科病症及中医适宜技术应用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中医适宜技术操作规范与注意事项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临床案例分析与讨论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中医适宜技术在妇科的推广与应用前景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传承和弘扬中医药文化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中医适宜技术是中医药文化的重要组成部分，通过课件的制作和传播，有助于传承和弘扬中医药文化，提高人们对中医药的认知和认同。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满足妇科临床需求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妇科疾病是女性常见疾病之一，中医适宜技术在妇科疾病的治疗和预防方面具有独特优势。通过课件的制作和传播，有助于满足妇科临床对中医适宜技术的需求，提高妇科疾病的治疗效果。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培养中医药人才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课件的制作和传播不仅有助于中医药文化的传承和弘扬，还有助于培养更多掌握中医适宜技术的中医药人才，为中医药事业的发展提供有力支持。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中医适宜技术的基本理论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介绍中医适宜技术的基本概念、原理和特点，以及在妇科疾病治疗中的应用原则和注意事项。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常见妇科疾病的中医适宜技术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针对常见妇科疾病如月经不调、痛经、带下病、不孕症等，介绍相应的中医适宜技术，包括针灸、推拿、拔罐、刮痧等。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中医适宜技术的操作规范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详细介绍各种中医适宜技术的操作规范，包括操作前准备、操作步骤、操作后处理等，以确保技术的安全和有效性。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临床案例分析与讨论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结合具体临床案例，分析中医适宜技术在妇科疾病治疗中的应用效果及优势，同时讨论技术操作中可能遇到的问题及解决方法。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中医适宜技术概述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2676" b="22676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中医适宜技术包括针灸、推拿、拔罐、刮痧、中药熏洗、贴敷等多种方法。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中医适宜技术是指在中医学理论指导下，以整体观念和辨证论治为原则，采用安全、有效、简便、经济的中医药手段和方法，预防和治疗疾病的临床实践。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中医适宜技术历史悠久，起源于远古时期，经过数千年的发展和完善，逐渐形成了独特的理论体系和治疗方法。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目前，中医适宜技术已经在全球范围内得到广泛应用和推广，成为中医药学的重要组成部分。同时，随着现代科技的不断进步，中医适宜技术也在不断发展和创新。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调理月经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通过针灸、推拿等方法调理月经，改善月经不调、痛经等症状。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辅助生殖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针灸等中医适宜技术可以辅助生殖，提高受孕率。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治疗带下病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运用中药熏洗、贴敷等手段治疗带下病，如阴道炎、宫颈炎等。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缓解更年期症状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通过针灸、推拿等方法缓解更年期症状，如潮热、盗汗、心悸等。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在妇科领域的应用价值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常见妇科病症及中医适宜技术应用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036" b="3403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月经周期不规律，经量过多或过少，经期延长或缩短等。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针灸、艾灸、拔罐、推拿等。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通过刺激穴位、调节气血平衡，改善内分泌功能，达到治疗月经不调的目的。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月经不调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经期或经前后出现下腹部疼痛、坠胀，伴有腰酸或其他不适。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针灸、艾灸、中药熏洗等。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通过温通经络、散寒止痛，改善局部血液循环，缓解痛经症状。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乳房胀痛、肿块、乳头溢液等。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中医适宜技术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针灸、推拿、中药外敷等。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通过疏肝理气、活血化瘀，软坚散结，改善乳腺局部环境，达到治疗乳腺增生的目的。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乳腺增生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https://d.book118.com/598067060103006043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2024-09-23T06:47:07.129</cp:lastPrinted>
  <dcterms:created xsi:type="dcterms:W3CDTF">2024-09-22T22:47:07Z</dcterms:created>
  <dcterms:modified xsi:type="dcterms:W3CDTF">2024-09-22T22:47:09Z</dcterms:modified>
</cp:coreProperties>
</file>