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48FC8-573F-4DB5-B966-DCA827DA3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1A698-BC90-4966-AA69-0F9465E28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1463A-D923-476A-B8D9-7244944F2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3AF17-6802-41AC-AF68-16C6AD34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12A09-A770-449A-BB3B-792A04631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CD7371-D313-4BE5-A741-D9E014FCF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FA227-CA88-4013-893D-0B701CE52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64C9C-CB75-4149-A9A5-8534A86AE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FDE75-00A7-487D-BB2C-0D0F4D38C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82C90-3092-4A5D-89D3-5A777ED44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78E12-C999-49CD-98DB-C0C8F1291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642" r:id="rId2"/>
    <p:sldLayoutId id="2147487643" r:id="rId3"/>
    <p:sldLayoutId id="2147487644" r:id="rId4"/>
    <p:sldLayoutId id="2147487645" r:id="rId5"/>
    <p:sldLayoutId id="2147487646" r:id="rId6"/>
    <p:sldLayoutId id="2147487647" r:id="rId7"/>
    <p:sldLayoutId id="2147487648" r:id="rId8"/>
    <p:sldLayoutId id="2147487649" r:id="rId9"/>
    <p:sldLayoutId id="2147487650" r:id="rId10"/>
    <p:sldLayoutId id="214748765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7072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解决岗前培训中的常见问题与挑战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岗前培训的重要性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常见问题与挑战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解决方案与措施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实践案例分析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总结与展望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岗前培训的重要性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岗前培训的意义</a:t>
            </a:r>
            <a:endParaRPr lang="zh-CN" altLang="en-US"/>
          </a:p>
        </p:txBody>
      </p:sp>
      <p:sp>
        <p:nvSpPr>
          <p:cNvPr id="10489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提高员工素质，增强企业竞争力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帮助员工快速适应工作环境，提高工作效率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培养员工的职业素养和职业道德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增强员工的归属感和忠诚度，降低员工流失率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岗前培训的目的</a:t>
            </a:r>
            <a:endParaRPr lang="zh-CN" altLang="en-US"/>
          </a:p>
        </p:txBody>
      </p:sp>
      <p:sp>
        <p:nvSpPr>
          <p:cNvPr id="104902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培养员工的职业素养和责任心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增强员工的团队协作和沟通能力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帮助员工了解企业文化和价值观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提高员工的工作技能和知识水平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岗前培训的内容</a:t>
            </a:r>
            <a:endParaRPr lang="zh-CN" altLang="en-US"/>
          </a:p>
        </p:txBody>
      </p:sp>
      <p:sp>
        <p:nvSpPr>
          <p:cNvPr id="1049090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企业文化与价值观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6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岗位职责与技能要求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2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业务流程与操作规范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8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团队协作与沟通技巧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4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职业规划与发展空间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0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法律法规与合规意识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常见问题与挑战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培训内容与实际工作不符</a:t>
            </a:r>
            <a:endParaRPr lang="zh-CN" altLang="en-US"/>
          </a:p>
        </p:txBody>
      </p:sp>
      <p:sp>
        <p:nvSpPr>
          <p:cNvPr id="104922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培训内容过于单一，缺乏多样性，无法应对复杂的工作环境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培训内容过于理论，缺乏实际操作和实践经验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培训内容与实际工作需求不匹配，无法满足岗位需求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培训内容与企业文化、价值观不符，难以融入工作团队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培训方式单一、枯燥</a:t>
            </a:r>
            <a:endParaRPr lang="zh-CN" altLang="en-US"/>
          </a:p>
        </p:txBody>
      </p:sp>
      <p:sp>
        <p:nvSpPr>
          <p:cNvPr id="10492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培训内容缺乏吸引力：培训内容过于理论化，缺乏实际应用和案例分析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培训方式单一：以讲授为主，缺乏互动和实践环节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培训时间过长：培训时间过长，容易使学员感到疲劳和厌倦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培训效果不佳：由于以上原因，导致培训效果不佳，无法达到预期目标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培训时间安排不合理</a:t>
            </a:r>
            <a:endParaRPr lang="zh-CN" altLang="en-US"/>
          </a:p>
        </p:txBody>
      </p:sp>
      <p:sp>
        <p:nvSpPr>
          <p:cNvPr id="10493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培训时间过长或过短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培训时间与工作安排冲突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培训时间缺乏灵活性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培训时间与个人时间安排冲突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培训效果评估不足</a:t>
            </a:r>
            <a:endParaRPr lang="zh-CN" altLang="en-US"/>
          </a:p>
        </p:txBody>
      </p:sp>
      <p:sp>
        <p:nvSpPr>
          <p:cNvPr id="104939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评估过程不透明：缺乏公开、公正的评估机制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评估结果运用不充分：无法根据评估结果调整培训内容和方式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缺乏有效的评估方法：无法准确衡量培训效果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评估指标不合理：过于注重形式，忽略实际效果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https://d.book118.com/598067072011006026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Office Theme</vt:lpstr>
      <vt:lpstr>解决岗前培训中的常见问题与挑战</vt:lpstr>
      <vt:lpstr>目录</vt:lpstr>
      <vt:lpstr>单击添加章节标题</vt:lpstr>
      <vt:lpstr>岗前培训的重要性</vt:lpstr>
      <vt:lpstr>岗前培训的意义</vt:lpstr>
      <vt:lpstr>岗前培训的目的</vt:lpstr>
      <vt:lpstr>岗前培训的内容</vt:lpstr>
      <vt:lpstr>常见问题与挑战</vt:lpstr>
      <vt:lpstr>培训内容与实际工作不符</vt:lpstr>
      <vt:lpstr>培训方式单一、枯燥</vt:lpstr>
      <vt:lpstr>培训时间安排不合理</vt:lpstr>
      <vt:lpstr>培训效果评估不足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2024-09-03T01:06:34.847</cp:lastPrinted>
  <dcterms:created xsi:type="dcterms:W3CDTF">2024-09-02T17:06:34Z</dcterms:created>
  <dcterms:modified xsi:type="dcterms:W3CDTF">2024-09-02T17:06:37Z</dcterms:modified>
</cp:coreProperties>
</file>