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1FD2D6-4CF9-4BB3-9208-F80E22B34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CF9B0-CAC9-4818-8F22-4A215E23D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F77647-8DFA-4C28-BFE0-41A5C6EC4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014EBC-6B58-4732-BEF5-614DAAD9C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C26394-2DF4-4B2A-B8B7-22F9D5F02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67AB15-342C-47CA-9B8A-BB4CE6EA5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529FAE-BE01-4CE6-99AF-90ED4872B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56FFF6-EB8B-450A-853C-FDD7F9B18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33E47F-8F0B-4CF9-BC9D-2B42722EC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846C59-D4AD-417D-9212-2A98E2F0A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515955-74F6-4D08-90A0-34DE829BC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6707411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儿童残疾与康复治疗策略培训ppt课件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儿童残疾概述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康复治疗发展趋势与挑战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儿童康复治疗的伦理与法律问题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儿童残疾概述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儿童残疾的定义与分类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儿童残疾是指儿童在身体、智力、语言、心理或情感等方面存在障碍或缺陷，影响其正常生活和发展。根据不同的分类标准，儿童残疾可以分为多种类型，如肢体残疾、智力残疾、语言残疾等。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残疾的定义是指儿童在身体、智力、语言、心理或情感等方面存在障碍或缺陷，导致其正常生活和发展受到限制或阻碍。根据不同的分类标准，儿童残疾可以分为多种类型。例如，根据障碍的性质，可以分为身体障碍、智力障碍、语言障碍等；根据障碍的程度，可以分为轻度、中度、重度障碍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儿童残疾的成因多种多样，包括遗传因素、环境因素、疾病和意外伤害等。儿童残疾会对家庭和社会产生深远的影响，如增加家庭负担、影响教育和社会参与等。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残疾的成因多种多样，其中遗传因素是导致儿童残疾的一个重要原因，如染色体异常、基因突变等。此外，环境因素如孕期感染、辐射、药物滥用等也可能导致儿童残疾。疾病和意外伤害也是导致儿童残疾的重要原因，如脑瘫、脊柱裂、交通事故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儿童残疾的成因与影响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预防和早期干预是降低儿童残疾发生风险的关键措施。通过加强孕期保健、实施新生儿筛查和早期干预计划等措施，可以有效减少儿童残疾的发生。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早期干预是降低儿童残疾发生风险的关键措施。孕期保健是预防儿童残疾的重要环节，孕妇应该注意保持良好的生活习惯和饮食习惯，避免接触有害物质和药物滥用等。新生儿筛查是早期发现和干预智力障碍、听力障碍、视力障碍等疾病的有效手段，可以及早发现并采取相应的治疗措施。此外，早期干预计划也是降低儿童残疾发生风险的重要措施，可以通过对有发育迟缓风险的儿童进行早期干预训练，促进其正常发育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儿童残疾的预防与早期干预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康复治疗策略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548" b="255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31" b="273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800" b="580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物理疗法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运动疗法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通过特定的运动训练，改善儿童的运动功能和姿势控制，提高日常生活活动能力。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按摩疗法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通过按摩手法，缓解肌肉紧张和疼痛，促进血液循环和淋巴回流，改善肌肉力量和柔韧性。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利用水的物理特性，如温度、压力和浮力，对儿童进行康复治疗，有助于放松肌肉、缓解疼痛和改善关节活动度。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教授儿童日常生活所需的技能，如穿衣、进食、洗漱等，提高其生活自理能力。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日常生活技能训练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手功能训练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环境适应训练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针对手部肌肉和关节进行训练，改善手部精细运动能力和手眼协调能力。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通过调整家庭和学校环境，为儿童提供适应残疾的便利设施，使其更好地融入社会生活。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职业疗法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针对语言障碍的儿童进行语音训练，纠正发音错误和提高口语表达能力。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42" r="100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语音训练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通过特定的训练方法，提高儿童的语言理解能力，促进其与他人的交流和沟通。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语言理解训练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针对口部肌肉进行训练，改善发音清晰度和口语表达能力。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口部运动训练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通过调整儿童的思维模式和行为习惯，改善其情绪和心理状态，提高适应能力。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以家庭为单位进行心理治疗，改善家庭关系和沟通方式，为儿童提供更好的心理支持。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375" b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通过将有相似问题的儿童聚集在一起进行心理治疗，促进彼此之间的支持和交流。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团体治疗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心理疗法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康复治疗案例分享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https://d.book118.com/598067074116006040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2024-09-19T07:37:42.616</cp:lastPrinted>
  <dcterms:created xsi:type="dcterms:W3CDTF">2024-09-18T23:37:42Z</dcterms:created>
  <dcterms:modified xsi:type="dcterms:W3CDTF">2024-09-18T23:37:44Z</dcterms:modified>
</cp:coreProperties>
</file>