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DFF5F-38BB-489C-B460-74AFC4017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82350-6246-4F61-8E11-DA7435260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34EA4-6A95-45DF-AFDD-DD1EDB1C8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2A2F9-B498-4190-A98C-5ACC86CFB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D3FDEE-E6EE-4042-BE31-4CA770E61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B83719-FD82-45AF-8756-C46AF5C73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65AAAA-BC53-4068-BCA7-7EE01C9C9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B77C9-1017-44F8-A330-436FBC701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12D8B-4390-4CE9-A812-722504FDB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670CA-8FDE-4AC2-B2AA-360B60F84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71F4E-01EA-4585-A18F-2AA6A5B6D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671431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《高层建筑火灾扑救》ppt课件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高层建筑火灾概述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高层建筑火灾扑救的难点与挑战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高层建筑火灾扑救的策略与措施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高层建筑火灾预防与安全管理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高层建筑火灾扑救的未来展望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高层建筑火灾概述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高层建筑内部结构复杂，火势容易迅速蔓延至整栋建筑。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蔓延速度快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83" r="18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救援难度大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人员疏散困难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高层建筑高度较高，消防救援人员难以快速到达着火楼层。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高层建筑楼层多，人员密集，疏散通道有限，容易造成恐慌和混乱。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高层建筑火灾的特点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高层建筑内部设施丰富，一旦发生火灾，财产损失可能非常巨大。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083" r="18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火灾中产生的有毒烟雾和高温环境可能导致人员伤亡。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高层建筑火灾可能引起社会恐慌，影响社会稳定。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高层建筑火灾的危害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30" r="169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某市一高层公寓发生火灾，火势迅速蔓延至整栋建筑，造成严重的人员伤亡和财产损失。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某国际知名酒店发生火灾，消防救援人员迅速赶到现场，成功疏散酒店内的客人和员工，没有造成人员伤亡。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高层建筑火灾的历史案例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高层建筑火灾扑救的难点与挑战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2" r="2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高层建筑由于其垂直结构特点，火势在高层建筑中蔓延速度非常快，往往在短时间内就可能从起火点迅速蔓延至整栋建筑。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高层建筑内部通常存在大量可燃物，如家具、装饰材料等，一旦发生火灾，这些可燃物会在高温下迅速燃烧，导致火势迅速扩大。此外，高层建筑内的电梯井、楼梯间等竖向通道也会加速火势的垂直蔓延。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火势蔓延速度快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高层建筑楼层高度高、人员密集，火灾发生时人员疏散非常困难，往往会造成大量人员伤亡。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高层建筑内的人员疏散需要依靠楼梯等垂直通道，而火灾时楼梯等通道可能被浓烟和火焰封锁，导致人员无法顺利逃生。此外，高层建筑内的人员疏散也需要较长的时间，增加了疏散的难度和危险性。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495" r="49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人员疏散困难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高层建筑的高度和结构特点给消防救援带来了很大的难度，灭火和救援工作面临诸多挑战。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高层建筑的灭火需要大量的水和其他灭火剂，而高层供水难度较大，需要特殊的供水设备和战术措施。此外，高层建筑的火灾救援需要消防员攀爬高层，增加了救援的难度和危险性。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消防救援难度大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高层建筑火灾现场的环境复杂多变，给灭火和救援工作带来了很大的困难。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建筑火灾现场通常存在高温、浓烟、有毒气体等多种危险因素，消防员需要面对高温和高强度的火势，同时还要应对浓烟和有毒气体的威胁。此外，高层建筑的结构特点也给灭火和救援工作带来了很大的困难，如玻璃幕墙破碎、电梯井失火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火灾现场的复杂环境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高层建筑火灾扑救的策略与措施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21" b="92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火场指挥与组织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火场指挥的职责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制定扑救方案、组织力量、协调指挥。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火场组织的原则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根据火场实际情况，合理配置灭火力量，确保人员安全。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火场指挥的要点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保持冷静、果断决策、及时调整战术。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https://d.book118.com/598067143101006030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2024-09-07T03:42:45.848</cp:lastPrinted>
  <dcterms:created xsi:type="dcterms:W3CDTF">2024-09-06T19:42:45Z</dcterms:created>
  <dcterms:modified xsi:type="dcterms:W3CDTF">2024-09-06T19:42:47Z</dcterms:modified>
</cp:coreProperties>
</file>