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347DB-256C-4DB6-8BE9-A48789DF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F972C-B31E-4C25-990D-46A5D679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EDF26-1E32-4245-A285-402B67DE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AC046-F05B-4FEB-9555-B1B51D40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91D9C-5666-4C61-B084-7684CD99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944CD-3AEF-4598-B582-8ADE9CAE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A9435-5C8F-4712-8203-EF06C81D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2297A-6DC8-466C-B731-D1815613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7DF86-15BB-4D20-BF04-B8929009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68A88-8543-4049-BAA6-8C673D54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3DFE3-BF4A-40D5-A1B9-5455EDB7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000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警示教育PPT\n## 1.护理安全的重要性及背景\n### 1.1护理安全与患者生命健康的关联\n### 1.2护理安全在医疗行业中的重要性\n### 1.3当前护理安全面临的挑战与背景\n## 2.护理安全的基本概念与要求\n### 2.1护理安全的定义与目标\n### 2.2护理安全的基本原则与要求\n### 2.3护理安全的法律法规与规范\n## 3.护理安全警示案例分析与讨论\n### 3.1护理安全警示案例的选择与呈现\n### 3.2护理安全警示案例的分析与讨论\n### 3.3护理安全警示案例的启示与教训\n## 4.护理安全的预防与应对措施\n### 4.1护理安全预防措施的重要性\n### 4.2护理安全预防措施的实施与执行\n### 4.3护理安全应对措施的制定与实施\n## 5.护理安全培训与教育的实施\n### 5.1护理安全培训与教育的重要性\n### 5.2护理安全培训与教育的实施方法\n### 5.3护理安全培训与教育的效果评估与持续改进\n## 6.护理安全文化构建与实践\n### 6.1护理安全文化的定义与内涵\n### 6.2护理安全文化构建的实践策略\n### 6.3护理安全文化实践的案例分享与讨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护理安全警示教育PPT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护理安全的重要性及背景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护理安全直接关系到患者的生命健康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患者在接受治疗和护理过程中，如果发生安全事故，可能会导致病情加重或危及生命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护理安全是评价医疗服务质量的重要指标之一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护理安全影响患者的心理健康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不安全的护理环境和服务可能导致患者产生焦虑、恐惧等负面情绪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良好的护理安全环境有助于患者建立信任感和安全感，提高治疗依从性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护理安全影响患者的治疗效果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护理安全事故可能导致患者病情恶化，影响治疗效果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优质的护理服务有助于提高患者的治疗效果和康复进程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护理安全与患者生命健康的关联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护理安全关系到医疗行业的声誉和信任度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医疗行业要发展，必须重视护理安全问题，提高护理服务质量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护理安全是医疗行业发展的基石</a:t>
                </a:r>
                <a:endParaRPr/>
              </a:p>
            </p:txBody>
          </p:sp>
        </p:grpSp>
        <p:grpSp>
          <p:nvGrpSpPr>
            <p:cNvPr id="24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护理安全事故可能导致医疗纠纷和投诉，影响医疗机构的正常运营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提高护理安全水平，有助于降低医疗纠纷和投诉，保障医疗行业的健康发展</a:t>
                </a:r>
                <a:endParaRPr/>
              </a:p>
            </p:txBody>
          </p:sp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护理安全有助于降低医疗纠纷和投诉</a:t>
                </a:r>
                <a:endParaRPr/>
              </a:p>
            </p:txBody>
          </p:sp>
        </p:grpSp>
        <p:grpSp>
          <p:nvGrpSpPr>
            <p:cNvPr id="24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护理安全事故可能导致患者支付更高的医疗费用，影响医疗机构的经济效益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提高护理安全水平，有助于降低医疗费用，提高医疗行业的经济效益</a:t>
                </a:r>
                <a:endParaRPr/>
              </a:p>
            </p:txBody>
          </p: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护理安全有助于提高医疗行业的经济效益</a:t>
                </a:r>
                <a:endParaRPr/>
              </a:p>
            </p:txBody>
          </p:sp>
        </p:grpSp>
      </p:grpSp>
      <p:pic>
        <p:nvPicPr>
          <p:cNvPr id="25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护理安全在医疗行业中的重要性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当前护理安全面临的挑战与背景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护理人力资源紧张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随着人口老龄化进程加快，护理服务需求不断增加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护理人力资源紧张，可能导致护理服务质量下降，增加护理安全事故的风险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护理技术更新迅速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医学科技进步，护理技术和方法不断更新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护理人员需要不断学习和更新知识，以适应护理技术的发展和变化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患者需求多样化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患者对护理服务的需求日益多样化，对护理安全的要求也越来越高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医疗机构需要不断提高护理服务质量，以满足患者的需求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护理安全的基本概念与要求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护理安全是指在护理过程中，采取有效的预防措施，降低患者在治疗和护理过程中受到伤害的风险，保障患者的生命健康和安全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降低护理安全事故的发生率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建立良好的护理安全文化，提高护理人员的安全意识和自我保护能力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护理安全的基本原则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重视预防，降低风险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严格管理，确保安全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护理安全的要求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建立健全护理安全管理制度和流程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加强护理人员培训和教育，提高护理安全意识和技能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加强对护理过程的监控和管理，及时发现和处理安全隐患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护理安全的法律法规与规范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护理安全的法律法规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遵守国家相关法律法规，如《护士条例》、《医疗机构管理条例》等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遵守行业规范，如《护理工作规范》、《护理技术操作规范》等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建立健全护理安全规范，如护理安全管理制度、护理操作规程等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加强对护理安全的监管，确保护理安全规范得到有效执行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护理安全警示案例分析与讨论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选择具有代表性的护理安全警示案例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选择近年来发生的典型护理安全事件，具有警示和教育意义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案例应包括事故的原因、过程和结果，以便进行分析讨论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案例的呈现方式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采用文字、图片、视频等多种形式呈现案例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注意保护患者隐私，避免泄露患者个人信息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护理安全警示案例的选择与呈现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护理安全警示案例的分析与讨论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分析案例中的原因和教训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分析事故发生的原因，如护理人员责任心不强、操作不规范等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讨论事故教训，提高护理人员的安全意识和自我保护能力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探讨预防措施和改进方法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根据案例分析，提出预防措施和改进方法，如加强护理人员培训、完善管理制度等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讨论如何将这些措施和方法应用到实际工作中，提高护理安全水平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护理安全警示案例的启示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护理安全无小事，需要引起全体护理人员的重视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护理安全需要从预防做起，加强护理人员培训和安全管理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护理安全警示案例的教训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护理人员在工作中要严格遵守法律法规和行业规范，提高安全意识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医疗机构要加强对护理过程的监控和管理，及时发现和处理安全隐患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护理安全警示案例的启示与教训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https://d.book118.com/598070001042006037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护理安全警示教育PPT</vt:lpstr>
      <vt:lpstr>护理安全的重要性及背景</vt:lpstr>
      <vt:lpstr>PowerPoint Presentation</vt:lpstr>
      <vt:lpstr>PowerPoint Presentation</vt:lpstr>
      <vt:lpstr>PowerPoint Presentation</vt:lpstr>
      <vt:lpstr>护理安全的基本概念与要求</vt:lpstr>
      <vt:lpstr>PowerPoint Presentation</vt:lpstr>
      <vt:lpstr>PowerPoint Presentation</vt:lpstr>
      <vt:lpstr>PowerPoint Presentation</vt:lpstr>
      <vt:lpstr>护理安全警示案例分析与讨论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2024-09-17T00:56:19.708</cp:lastPrinted>
  <dcterms:created xsi:type="dcterms:W3CDTF">2024-09-16T16:56:19Z</dcterms:created>
  <dcterms:modified xsi:type="dcterms:W3CDTF">2024-09-16T16:56:21Z</dcterms:modified>
</cp:coreProperties>
</file>