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35BB86-522C-41BA-935D-07709A8CD3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ADDE83-09A2-4691-AA6E-04093AD9F4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74BCDF-516B-4838-B222-B6C9FBDAA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FB8210-BAEE-40BD-8B71-5AC87866C4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53717C-D7FC-4304-B3FE-804DF21B57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31BD94-D125-4833-A944-0F984D8CA8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B31559-D16E-4D32-A17B-18768A3B7E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12280F-DE36-4EA7-95E4-EFF1AC774C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197352-5EA5-4B64-BB1C-95067CF0B8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E9FE00-6088-4FDD-8AA1-1B3204BFD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F0AD80-C276-47A0-B4C7-9DA3427376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7100610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危化品运输安全设备使用和维护规范</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危化品运输安全设备概述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危化品运输安全设备使用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危化品运输安全设备维护</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危化品运输安全设备监管与评估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危化品运输事故案例分析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危化品运输安全设备概述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危化品运输安全设备是指在危化品运输过程中，为保障运输安全、防止事故扩大而专门设计、制造和使用的各种装置、器材和系统的总称。</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根据使用功能和作用原理，危化品运输安全设备可分为以下几类</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如阻火器、防爆膜、安全阀等，用于防止火灾和爆炸事故的发生和扩大。</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如吸附剂、密封剂、堵漏器材等，用于在发生泄漏事故时迅速采取措施，防止泄漏扩大。</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如气体检测仪、温度压力传感器、报警器等，用于实时监测运输过程中的各种参数，及时发现潜在危险。</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分类</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泄漏应急处理设备</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安全监控与报警设备</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防火防爆设备</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防火防爆功能</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泄漏应急处理功能</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安全监控与报警功能</a:t>
            </a:r>
          </a:p>
        </p:txBody>
      </p:sp>
      <p:pic>
        <p:nvPicPr>
          <p:cNvPr id="5" name="Picture 5"/>
          <p:cNvPicPr>
            <a:picLocks noChangeAspect="1"/>
          </p:cNvPicPr>
          <p:nvPr/>
        </p:nvPicPr>
        <p:blipFill>
          <a:blip r:embed="rId2"/>
          <a:srcRect l="5500" r="5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17111" r="17111"/>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611" r="5611"/>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设备功能及作用</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通过阻火器、防爆膜等设备，有效阻止火焰传播和爆炸冲击波的传播，降低事故危害程度。</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在发生泄漏事故时，利用吸附剂、密封剂等设备迅速吸附或封堵泄漏物，避免泄漏扩大和环境污染。</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通过实时监测运输过程中的温度、压力、气体浓度等参数，及时发现异常情况并发出警报，提醒操作人员采取相应措施。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行业标准</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国家法规</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国际公约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《危险化学品安全管理条例》、《道路危险货物运输管理规定》等法规对危化品运输安全设备的配置、使用和管理提出了明确要求。</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《汽车运输危险货物规则》、《危险货物运输包装通用技术条件》等行业标准对危化品运输安全设备的性能、检测和维护等方面做出了具体规定。</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《国际海运危险货物规则》、《国际民用航空危险品运输规则》等国际公约对跨国境危化品运输安全设备的标准和使用也做出了相应规定。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危化品运输安全设备使用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2743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检查安全设备的外观是否完好，无明显损伤或变形。</a:t>
            </a:r>
          </a:p>
        </p:txBody>
      </p:sp>
      <p:sp>
        <p:nvSpPr>
          <p:cNvPr id="19" name="TextBox 19"/>
          <p:cNvSpPr txBox="1"/>
          <p:nvPr/>
        </p:nvSpPr>
        <p:spPr>
          <a:xfrm>
            <a:off x="3745234" y="1976904"/>
            <a:ext cx="2591506" cy="144257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确认安全设备的有效期，确保在有效期内使用。</a:t>
            </a:r>
          </a:p>
        </p:txBody>
      </p:sp>
      <p:sp>
        <p:nvSpPr>
          <p:cNvPr id="20" name="TextBox 20"/>
          <p:cNvSpPr txBox="1"/>
          <p:nvPr/>
        </p:nvSpPr>
        <p:spPr>
          <a:xfrm>
            <a:off x="643072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检查安全设备的附件和配件是否齐全，无缺失或损坏。</a:t>
            </a:r>
          </a:p>
        </p:txBody>
      </p:sp>
      <p:sp>
        <p:nvSpPr>
          <p:cNvPr id="21" name="TextBox 21"/>
          <p:cNvSpPr txBox="1"/>
          <p:nvPr/>
        </p:nvSpPr>
        <p:spPr>
          <a:xfrm>
            <a:off x="9039860" y="1960294"/>
            <a:ext cx="2590800" cy="18478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对安全设备进行功能测试，确保其正常工作。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使用前检查与准备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严格按照安全设备的使用说明书进行操作。</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在使用过程中，注意观察安全设备的工作状态，确保其正常运行。</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在使用前对安全设备进行预热或启动，确保其处于正常工作状态。</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在使用完毕后，按照规定的程序关闭安全设备，并进行必要的维护和保养。</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3847" r="3847"/>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3795" b="3795"/>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9288" b="9288"/>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正确操作方法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622012" y="1989677"/>
            <a:ext cx="1109091" cy="1054132"/>
            <a:chOff x="1622012" y="1989677"/>
            <a:chExt cx="1109091" cy="1054132"/>
          </a:xfrm>
        </p:grpSpPr>
        <p:sp>
          <p:nvSpPr>
            <p:cNvPr id="3" name="AutoShape 3"/>
            <p:cNvSpPr/>
            <p:nvPr/>
          </p:nvSpPr>
          <p:spPr>
            <a:xfrm>
              <a:off x="1622012" y="1989677"/>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81759" y="2250567"/>
              <a:ext cx="646938" cy="646748"/>
            </a:xfrm>
            <a:custGeom>
              <a:rect l="l" t="t" r="r" b="b"/>
              <a:pathLst>
                <a:path w="411" h="412">
                  <a:moveTo>
                    <a:pt x="337" y="198"/>
                  </a:moveTo>
                  <a:cubicBezTo>
                    <a:pt x="316" y="198"/>
                    <a:pt x="298" y="206"/>
                    <a:pt x="284" y="220"/>
                  </a:cubicBezTo>
                  <a:cubicBezTo>
                    <a:pt x="249" y="185"/>
                    <a:pt x="249" y="185"/>
                    <a:pt x="249" y="185"/>
                  </a:cubicBezTo>
                  <a:cubicBezTo>
                    <a:pt x="270" y="166"/>
                    <a:pt x="283" y="138"/>
                    <a:pt x="283" y="107"/>
                  </a:cubicBezTo>
                  <a:cubicBezTo>
                    <a:pt x="283" y="48"/>
                    <a:pt x="235" y="0"/>
                    <a:pt x="176" y="0"/>
                  </a:cubicBezTo>
                  <a:cubicBezTo>
                    <a:pt x="117" y="0"/>
                    <a:pt x="68" y="48"/>
                    <a:pt x="68" y="107"/>
                  </a:cubicBezTo>
                  <a:cubicBezTo>
                    <a:pt x="68" y="144"/>
                    <a:pt x="88" y="177"/>
                    <a:pt x="116" y="196"/>
                  </a:cubicBezTo>
                  <a:cubicBezTo>
                    <a:pt x="96" y="266"/>
                    <a:pt x="96" y="266"/>
                    <a:pt x="96" y="266"/>
                  </a:cubicBezTo>
                  <a:cubicBezTo>
                    <a:pt x="89" y="264"/>
                    <a:pt x="82" y="263"/>
                    <a:pt x="74" y="263"/>
                  </a:cubicBezTo>
                  <a:cubicBezTo>
                    <a:pt x="33" y="263"/>
                    <a:pt x="0" y="296"/>
                    <a:pt x="0" y="337"/>
                  </a:cubicBezTo>
                  <a:cubicBezTo>
                    <a:pt x="0" y="378"/>
                    <a:pt x="33" y="412"/>
                    <a:pt x="74" y="412"/>
                  </a:cubicBezTo>
                  <a:cubicBezTo>
                    <a:pt x="115" y="412"/>
                    <a:pt x="149" y="378"/>
                    <a:pt x="149" y="337"/>
                  </a:cubicBezTo>
                  <a:cubicBezTo>
                    <a:pt x="149" y="309"/>
                    <a:pt x="133" y="284"/>
                    <a:pt x="110" y="272"/>
                  </a:cubicBezTo>
                  <a:cubicBezTo>
                    <a:pt x="130" y="204"/>
                    <a:pt x="130" y="204"/>
                    <a:pt x="130" y="204"/>
                  </a:cubicBezTo>
                  <a:cubicBezTo>
                    <a:pt x="144" y="210"/>
                    <a:pt x="159" y="214"/>
                    <a:pt x="176" y="214"/>
                  </a:cubicBezTo>
                  <a:cubicBezTo>
                    <a:pt x="199" y="214"/>
                    <a:pt x="220" y="207"/>
                    <a:pt x="238" y="195"/>
                  </a:cubicBezTo>
                  <a:cubicBezTo>
                    <a:pt x="275" y="232"/>
                    <a:pt x="275" y="232"/>
                    <a:pt x="275" y="232"/>
                  </a:cubicBezTo>
                  <a:cubicBezTo>
                    <a:pt x="267" y="243"/>
                    <a:pt x="262" y="257"/>
                    <a:pt x="262" y="273"/>
                  </a:cubicBezTo>
                  <a:cubicBezTo>
                    <a:pt x="262" y="314"/>
                    <a:pt x="296" y="347"/>
                    <a:pt x="337" y="347"/>
                  </a:cubicBezTo>
                  <a:cubicBezTo>
                    <a:pt x="378" y="347"/>
                    <a:pt x="411" y="314"/>
                    <a:pt x="411" y="273"/>
                  </a:cubicBezTo>
                  <a:cubicBezTo>
                    <a:pt x="411" y="231"/>
                    <a:pt x="378" y="198"/>
                    <a:pt x="337" y="198"/>
                  </a:cubicBezTo>
                  <a:close/>
                  <a:moveTo>
                    <a:pt x="134" y="337"/>
                  </a:moveTo>
                  <a:cubicBezTo>
                    <a:pt x="134" y="370"/>
                    <a:pt x="107" y="397"/>
                    <a:pt x="74" y="397"/>
                  </a:cubicBezTo>
                  <a:cubicBezTo>
                    <a:pt x="41" y="397"/>
                    <a:pt x="14" y="370"/>
                    <a:pt x="14" y="337"/>
                  </a:cubicBezTo>
                  <a:cubicBezTo>
                    <a:pt x="14" y="304"/>
                    <a:pt x="41" y="278"/>
                    <a:pt x="74" y="278"/>
                  </a:cubicBezTo>
                  <a:cubicBezTo>
                    <a:pt x="107" y="278"/>
                    <a:pt x="134" y="304"/>
                    <a:pt x="134" y="337"/>
                  </a:cubicBezTo>
                  <a:close/>
                  <a:moveTo>
                    <a:pt x="83" y="107"/>
                  </a:moveTo>
                  <a:cubicBezTo>
                    <a:pt x="83" y="56"/>
                    <a:pt x="125" y="14"/>
                    <a:pt x="176" y="14"/>
                  </a:cubicBezTo>
                  <a:cubicBezTo>
                    <a:pt x="227" y="14"/>
                    <a:pt x="268" y="56"/>
                    <a:pt x="268" y="107"/>
                  </a:cubicBezTo>
                  <a:cubicBezTo>
                    <a:pt x="268" y="158"/>
                    <a:pt x="227" y="200"/>
                    <a:pt x="176" y="200"/>
                  </a:cubicBezTo>
                  <a:cubicBezTo>
                    <a:pt x="125" y="200"/>
                    <a:pt x="83" y="158"/>
                    <a:pt x="83" y="107"/>
                  </a:cubicBezTo>
                  <a:close/>
                  <a:moveTo>
                    <a:pt x="337" y="332"/>
                  </a:moveTo>
                  <a:cubicBezTo>
                    <a:pt x="304" y="332"/>
                    <a:pt x="277" y="306"/>
                    <a:pt x="277" y="273"/>
                  </a:cubicBezTo>
                  <a:cubicBezTo>
                    <a:pt x="277" y="240"/>
                    <a:pt x="304" y="213"/>
                    <a:pt x="337" y="213"/>
                  </a:cubicBezTo>
                  <a:cubicBezTo>
                    <a:pt x="370" y="213"/>
                    <a:pt x="397" y="240"/>
                    <a:pt x="397" y="273"/>
                  </a:cubicBezTo>
                  <a:cubicBezTo>
                    <a:pt x="397" y="306"/>
                    <a:pt x="370" y="332"/>
                    <a:pt x="337" y="3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537162" y="3598354"/>
            <a:ext cx="1109091" cy="1054132"/>
            <a:chOff x="8537162" y="3598354"/>
            <a:chExt cx="1109091" cy="1054132"/>
          </a:xfrm>
        </p:grpSpPr>
        <p:sp>
          <p:nvSpPr>
            <p:cNvPr id="6" name="AutoShape 6"/>
            <p:cNvSpPr/>
            <p:nvPr/>
          </p:nvSpPr>
          <p:spPr>
            <a:xfrm>
              <a:off x="8537162"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16448" y="3874675"/>
              <a:ext cx="350425" cy="644557"/>
            </a:xfrm>
            <a:custGeom>
              <a:rect l="l" t="t" r="r" b="b"/>
              <a:pathLst>
                <a:path w="122" h="225">
                  <a:moveTo>
                    <a:pt x="3" y="57"/>
                  </a:moveTo>
                  <a:cubicBezTo>
                    <a:pt x="1" y="59"/>
                    <a:pt x="1" y="62"/>
                    <a:pt x="2" y="65"/>
                  </a:cubicBezTo>
                  <a:cubicBezTo>
                    <a:pt x="3" y="69"/>
                    <a:pt x="3" y="69"/>
                    <a:pt x="3" y="69"/>
                  </a:cubicBezTo>
                  <a:cubicBezTo>
                    <a:pt x="4" y="74"/>
                    <a:pt x="9" y="77"/>
                    <a:pt x="14" y="77"/>
                  </a:cubicBezTo>
                  <a:cubicBezTo>
                    <a:pt x="14" y="77"/>
                    <a:pt x="14" y="77"/>
                    <a:pt x="14" y="77"/>
                  </a:cubicBezTo>
                  <a:cubicBezTo>
                    <a:pt x="15" y="77"/>
                    <a:pt x="16" y="77"/>
                    <a:pt x="17" y="76"/>
                  </a:cubicBezTo>
                  <a:cubicBezTo>
                    <a:pt x="112" y="48"/>
                    <a:pt x="112" y="48"/>
                    <a:pt x="112" y="48"/>
                  </a:cubicBezTo>
                  <a:cubicBezTo>
                    <a:pt x="115" y="47"/>
                    <a:pt x="118" y="45"/>
                    <a:pt x="119" y="42"/>
                  </a:cubicBezTo>
                  <a:cubicBezTo>
                    <a:pt x="120" y="40"/>
                    <a:pt x="121" y="37"/>
                    <a:pt x="120" y="34"/>
                  </a:cubicBezTo>
                  <a:cubicBezTo>
                    <a:pt x="119" y="30"/>
                    <a:pt x="119" y="30"/>
                    <a:pt x="119" y="30"/>
                  </a:cubicBezTo>
                  <a:cubicBezTo>
                    <a:pt x="117" y="25"/>
                    <a:pt x="113" y="22"/>
                    <a:pt x="108" y="22"/>
                  </a:cubicBezTo>
                  <a:cubicBezTo>
                    <a:pt x="107" y="22"/>
                    <a:pt x="106" y="22"/>
                    <a:pt x="105" y="23"/>
                  </a:cubicBezTo>
                  <a:cubicBezTo>
                    <a:pt x="9" y="51"/>
                    <a:pt x="9" y="51"/>
                    <a:pt x="9" y="51"/>
                  </a:cubicBezTo>
                  <a:cubicBezTo>
                    <a:pt x="6" y="52"/>
                    <a:pt x="4" y="54"/>
                    <a:pt x="3" y="57"/>
                  </a:cubicBezTo>
                  <a:close/>
                  <a:moveTo>
                    <a:pt x="106" y="28"/>
                  </a:moveTo>
                  <a:cubicBezTo>
                    <a:pt x="107" y="28"/>
                    <a:pt x="107" y="28"/>
                    <a:pt x="108" y="28"/>
                  </a:cubicBezTo>
                  <a:cubicBezTo>
                    <a:pt x="110" y="28"/>
                    <a:pt x="112" y="30"/>
                    <a:pt x="113" y="32"/>
                  </a:cubicBezTo>
                  <a:cubicBezTo>
                    <a:pt x="114" y="35"/>
                    <a:pt x="114" y="35"/>
                    <a:pt x="114" y="35"/>
                  </a:cubicBezTo>
                  <a:cubicBezTo>
                    <a:pt x="115" y="37"/>
                    <a:pt x="114" y="38"/>
                    <a:pt x="114" y="40"/>
                  </a:cubicBezTo>
                  <a:cubicBezTo>
                    <a:pt x="113" y="41"/>
                    <a:pt x="112" y="42"/>
                    <a:pt x="111" y="42"/>
                  </a:cubicBezTo>
                  <a:cubicBezTo>
                    <a:pt x="15" y="71"/>
                    <a:pt x="15" y="71"/>
                    <a:pt x="15" y="71"/>
                  </a:cubicBezTo>
                  <a:cubicBezTo>
                    <a:pt x="15" y="71"/>
                    <a:pt x="14" y="71"/>
                    <a:pt x="14" y="71"/>
                  </a:cubicBezTo>
                  <a:cubicBezTo>
                    <a:pt x="14" y="71"/>
                    <a:pt x="14" y="71"/>
                    <a:pt x="14" y="71"/>
                  </a:cubicBezTo>
                  <a:cubicBezTo>
                    <a:pt x="11" y="71"/>
                    <a:pt x="9" y="69"/>
                    <a:pt x="9" y="67"/>
                  </a:cubicBezTo>
                  <a:cubicBezTo>
                    <a:pt x="8" y="63"/>
                    <a:pt x="8" y="63"/>
                    <a:pt x="8" y="63"/>
                  </a:cubicBezTo>
                  <a:cubicBezTo>
                    <a:pt x="7" y="62"/>
                    <a:pt x="7" y="61"/>
                    <a:pt x="8" y="59"/>
                  </a:cubicBezTo>
                  <a:cubicBezTo>
                    <a:pt x="9" y="58"/>
                    <a:pt x="10" y="57"/>
                    <a:pt x="11" y="57"/>
                  </a:cubicBezTo>
                  <a:lnTo>
                    <a:pt x="106" y="28"/>
                  </a:lnTo>
                  <a:close/>
                  <a:moveTo>
                    <a:pt x="3" y="35"/>
                  </a:moveTo>
                  <a:cubicBezTo>
                    <a:pt x="4" y="40"/>
                    <a:pt x="9" y="43"/>
                    <a:pt x="14" y="43"/>
                  </a:cubicBezTo>
                  <a:cubicBezTo>
                    <a:pt x="15" y="43"/>
                    <a:pt x="16" y="43"/>
                    <a:pt x="17" y="43"/>
                  </a:cubicBezTo>
                  <a:cubicBezTo>
                    <a:pt x="66" y="28"/>
                    <a:pt x="66" y="28"/>
                    <a:pt x="66" y="28"/>
                  </a:cubicBezTo>
                  <a:cubicBezTo>
                    <a:pt x="72" y="26"/>
                    <a:pt x="76" y="19"/>
                    <a:pt x="74" y="13"/>
                  </a:cubicBezTo>
                  <a:cubicBezTo>
                    <a:pt x="73" y="10"/>
                    <a:pt x="73" y="10"/>
                    <a:pt x="73" y="10"/>
                  </a:cubicBezTo>
                  <a:cubicBezTo>
                    <a:pt x="71" y="4"/>
                    <a:pt x="65" y="0"/>
                    <a:pt x="59" y="2"/>
                  </a:cubicBezTo>
                  <a:cubicBezTo>
                    <a:pt x="9" y="17"/>
                    <a:pt x="9" y="17"/>
                    <a:pt x="9" y="17"/>
                  </a:cubicBezTo>
                  <a:cubicBezTo>
                    <a:pt x="3" y="19"/>
                    <a:pt x="0" y="25"/>
                    <a:pt x="2" y="31"/>
                  </a:cubicBezTo>
                  <a:lnTo>
                    <a:pt x="3" y="35"/>
                  </a:lnTo>
                  <a:close/>
                  <a:moveTo>
                    <a:pt x="11" y="23"/>
                  </a:moveTo>
                  <a:cubicBezTo>
                    <a:pt x="61" y="8"/>
                    <a:pt x="61" y="8"/>
                    <a:pt x="61" y="8"/>
                  </a:cubicBezTo>
                  <a:cubicBezTo>
                    <a:pt x="61" y="8"/>
                    <a:pt x="62" y="8"/>
                    <a:pt x="62" y="8"/>
                  </a:cubicBezTo>
                  <a:cubicBezTo>
                    <a:pt x="64" y="8"/>
                    <a:pt x="67" y="9"/>
                    <a:pt x="67" y="12"/>
                  </a:cubicBezTo>
                  <a:cubicBezTo>
                    <a:pt x="68" y="15"/>
                    <a:pt x="68" y="15"/>
                    <a:pt x="68" y="15"/>
                  </a:cubicBezTo>
                  <a:cubicBezTo>
                    <a:pt x="69" y="18"/>
                    <a:pt x="68" y="21"/>
                    <a:pt x="65" y="22"/>
                  </a:cubicBezTo>
                  <a:cubicBezTo>
                    <a:pt x="15" y="37"/>
                    <a:pt x="15" y="37"/>
                    <a:pt x="15" y="37"/>
                  </a:cubicBezTo>
                  <a:cubicBezTo>
                    <a:pt x="15" y="37"/>
                    <a:pt x="14" y="37"/>
                    <a:pt x="14" y="37"/>
                  </a:cubicBezTo>
                  <a:cubicBezTo>
                    <a:pt x="11" y="37"/>
                    <a:pt x="9" y="36"/>
                    <a:pt x="9" y="33"/>
                  </a:cubicBezTo>
                  <a:cubicBezTo>
                    <a:pt x="8" y="30"/>
                    <a:pt x="8" y="30"/>
                    <a:pt x="8" y="30"/>
                  </a:cubicBezTo>
                  <a:cubicBezTo>
                    <a:pt x="7" y="27"/>
                    <a:pt x="8" y="24"/>
                    <a:pt x="11" y="23"/>
                  </a:cubicBezTo>
                  <a:close/>
                  <a:moveTo>
                    <a:pt x="120" y="101"/>
                  </a:moveTo>
                  <a:cubicBezTo>
                    <a:pt x="119" y="97"/>
                    <a:pt x="119" y="97"/>
                    <a:pt x="119" y="97"/>
                  </a:cubicBezTo>
                  <a:cubicBezTo>
                    <a:pt x="117" y="92"/>
                    <a:pt x="110" y="88"/>
                    <a:pt x="105" y="90"/>
                  </a:cubicBezTo>
                  <a:cubicBezTo>
                    <a:pt x="82" y="96"/>
                    <a:pt x="82" y="96"/>
                    <a:pt x="82" y="96"/>
                  </a:cubicBezTo>
                  <a:cubicBezTo>
                    <a:pt x="76" y="98"/>
                    <a:pt x="72" y="104"/>
                    <a:pt x="72" y="110"/>
                  </a:cubicBezTo>
                  <a:cubicBezTo>
                    <a:pt x="72" y="138"/>
                    <a:pt x="72" y="138"/>
                    <a:pt x="72" y="138"/>
                  </a:cubicBezTo>
                  <a:cubicBezTo>
                    <a:pt x="55" y="138"/>
                    <a:pt x="55" y="138"/>
                    <a:pt x="55" y="138"/>
                  </a:cubicBezTo>
                  <a:cubicBezTo>
                    <a:pt x="55" y="106"/>
                    <a:pt x="55" y="106"/>
                    <a:pt x="55" y="106"/>
                  </a:cubicBezTo>
                  <a:cubicBezTo>
                    <a:pt x="55" y="104"/>
                    <a:pt x="54" y="101"/>
                    <a:pt x="53" y="99"/>
                  </a:cubicBezTo>
                  <a:cubicBezTo>
                    <a:pt x="112" y="82"/>
                    <a:pt x="112" y="82"/>
                    <a:pt x="112" y="82"/>
                  </a:cubicBezTo>
                  <a:cubicBezTo>
                    <a:pt x="115" y="81"/>
                    <a:pt x="118" y="79"/>
                    <a:pt x="119" y="76"/>
                  </a:cubicBezTo>
                  <a:cubicBezTo>
                    <a:pt x="120" y="73"/>
                    <a:pt x="121" y="70"/>
                    <a:pt x="120" y="67"/>
                  </a:cubicBezTo>
                  <a:cubicBezTo>
                    <a:pt x="119" y="64"/>
                    <a:pt x="119" y="64"/>
                    <a:pt x="119" y="64"/>
                  </a:cubicBezTo>
                  <a:cubicBezTo>
                    <a:pt x="117" y="58"/>
                    <a:pt x="110" y="54"/>
                    <a:pt x="105" y="56"/>
                  </a:cubicBezTo>
                  <a:cubicBezTo>
                    <a:pt x="9" y="85"/>
                    <a:pt x="9" y="85"/>
                    <a:pt x="9" y="85"/>
                  </a:cubicBezTo>
                  <a:cubicBezTo>
                    <a:pt x="6" y="86"/>
                    <a:pt x="4" y="88"/>
                    <a:pt x="3" y="90"/>
                  </a:cubicBezTo>
                  <a:cubicBezTo>
                    <a:pt x="1" y="92"/>
                    <a:pt x="1" y="95"/>
                    <a:pt x="1" y="97"/>
                  </a:cubicBezTo>
                  <a:cubicBezTo>
                    <a:pt x="2" y="98"/>
                    <a:pt x="2" y="98"/>
                    <a:pt x="2" y="99"/>
                  </a:cubicBezTo>
                  <a:cubicBezTo>
                    <a:pt x="3" y="102"/>
                    <a:pt x="3" y="102"/>
                    <a:pt x="3" y="102"/>
                  </a:cubicBezTo>
                  <a:cubicBezTo>
                    <a:pt x="4" y="106"/>
                    <a:pt x="7" y="109"/>
                    <a:pt x="10" y="110"/>
                  </a:cubicBezTo>
                  <a:cubicBezTo>
                    <a:pt x="11" y="110"/>
                    <a:pt x="11" y="110"/>
                    <a:pt x="11" y="110"/>
                  </a:cubicBezTo>
                  <a:cubicBezTo>
                    <a:pt x="23" y="113"/>
                    <a:pt x="23" y="113"/>
                    <a:pt x="23" y="113"/>
                  </a:cubicBezTo>
                  <a:cubicBezTo>
                    <a:pt x="26" y="114"/>
                    <a:pt x="28" y="118"/>
                    <a:pt x="28" y="121"/>
                  </a:cubicBezTo>
                  <a:cubicBezTo>
                    <a:pt x="28" y="138"/>
                    <a:pt x="28" y="138"/>
                    <a:pt x="28" y="138"/>
                  </a:cubicBezTo>
                  <a:cubicBezTo>
                    <a:pt x="17" y="138"/>
                    <a:pt x="17" y="138"/>
                    <a:pt x="17" y="138"/>
                  </a:cubicBezTo>
                  <a:cubicBezTo>
                    <a:pt x="17" y="187"/>
                    <a:pt x="17" y="187"/>
                    <a:pt x="17" y="187"/>
                  </a:cubicBezTo>
                  <a:cubicBezTo>
                    <a:pt x="17" y="199"/>
                    <a:pt x="28" y="208"/>
                    <a:pt x="40" y="209"/>
                  </a:cubicBezTo>
                  <a:cubicBezTo>
                    <a:pt x="40" y="214"/>
                    <a:pt x="40" y="214"/>
                    <a:pt x="40" y="214"/>
                  </a:cubicBezTo>
                  <a:cubicBezTo>
                    <a:pt x="40" y="220"/>
                    <a:pt x="46" y="225"/>
                    <a:pt x="53" y="225"/>
                  </a:cubicBezTo>
                  <a:cubicBezTo>
                    <a:pt x="74" y="225"/>
                    <a:pt x="74" y="225"/>
                    <a:pt x="74" y="225"/>
                  </a:cubicBezTo>
                  <a:cubicBezTo>
                    <a:pt x="81" y="225"/>
                    <a:pt x="87" y="220"/>
                    <a:pt x="87" y="214"/>
                  </a:cubicBezTo>
                  <a:cubicBezTo>
                    <a:pt x="87" y="209"/>
                    <a:pt x="87" y="209"/>
                    <a:pt x="87" y="209"/>
                  </a:cubicBezTo>
                  <a:cubicBezTo>
                    <a:pt x="99" y="208"/>
                    <a:pt x="110" y="199"/>
                    <a:pt x="110" y="187"/>
                  </a:cubicBezTo>
                  <a:cubicBezTo>
                    <a:pt x="110" y="138"/>
                    <a:pt x="110" y="138"/>
                    <a:pt x="110" y="138"/>
                  </a:cubicBezTo>
                  <a:cubicBezTo>
                    <a:pt x="99" y="138"/>
                    <a:pt x="99" y="138"/>
                    <a:pt x="99" y="138"/>
                  </a:cubicBezTo>
                  <a:cubicBezTo>
                    <a:pt x="99" y="125"/>
                    <a:pt x="99" y="125"/>
                    <a:pt x="99" y="125"/>
                  </a:cubicBezTo>
                  <a:cubicBezTo>
                    <a:pt x="99" y="122"/>
                    <a:pt x="101" y="118"/>
                    <a:pt x="104" y="117"/>
                  </a:cubicBezTo>
                  <a:cubicBezTo>
                    <a:pt x="112" y="115"/>
                    <a:pt x="112" y="115"/>
                    <a:pt x="112" y="115"/>
                  </a:cubicBezTo>
                  <a:cubicBezTo>
                    <a:pt x="118" y="113"/>
                    <a:pt x="122" y="107"/>
                    <a:pt x="120" y="101"/>
                  </a:cubicBezTo>
                  <a:close/>
                  <a:moveTo>
                    <a:pt x="43" y="98"/>
                  </a:moveTo>
                  <a:cubicBezTo>
                    <a:pt x="45" y="99"/>
                    <a:pt x="46" y="100"/>
                    <a:pt x="47" y="101"/>
                  </a:cubicBezTo>
                  <a:cubicBezTo>
                    <a:pt x="48" y="103"/>
                    <a:pt x="49" y="104"/>
                    <a:pt x="49" y="106"/>
                  </a:cubicBezTo>
                  <a:cubicBezTo>
                    <a:pt x="49" y="138"/>
                    <a:pt x="49" y="138"/>
                    <a:pt x="49" y="138"/>
                  </a:cubicBezTo>
                  <a:cubicBezTo>
                    <a:pt x="35" y="138"/>
                    <a:pt x="35" y="138"/>
                    <a:pt x="35" y="138"/>
                  </a:cubicBezTo>
                  <a:cubicBezTo>
                    <a:pt x="35" y="121"/>
                    <a:pt x="35" y="121"/>
                    <a:pt x="35" y="121"/>
                  </a:cubicBezTo>
                  <a:cubicBezTo>
                    <a:pt x="35" y="116"/>
                    <a:pt x="30" y="110"/>
                    <a:pt x="25" y="108"/>
                  </a:cubicBezTo>
                  <a:cubicBezTo>
                    <a:pt x="25" y="108"/>
                    <a:pt x="24" y="108"/>
                    <a:pt x="24" y="108"/>
                  </a:cubicBezTo>
                  <a:cubicBezTo>
                    <a:pt x="13" y="104"/>
                    <a:pt x="13" y="104"/>
                    <a:pt x="13" y="104"/>
                  </a:cubicBezTo>
                  <a:cubicBezTo>
                    <a:pt x="12" y="104"/>
                    <a:pt x="12" y="104"/>
                    <a:pt x="12" y="104"/>
                  </a:cubicBezTo>
                  <a:cubicBezTo>
                    <a:pt x="10" y="104"/>
                    <a:pt x="9" y="102"/>
                    <a:pt x="9" y="101"/>
                  </a:cubicBezTo>
                  <a:cubicBezTo>
                    <a:pt x="8" y="97"/>
                    <a:pt x="8" y="97"/>
                    <a:pt x="8" y="97"/>
                  </a:cubicBezTo>
                  <a:cubicBezTo>
                    <a:pt x="8" y="97"/>
                    <a:pt x="8" y="97"/>
                    <a:pt x="8" y="97"/>
                  </a:cubicBezTo>
                  <a:cubicBezTo>
                    <a:pt x="7" y="96"/>
                    <a:pt x="7" y="94"/>
                    <a:pt x="8" y="93"/>
                  </a:cubicBezTo>
                  <a:cubicBezTo>
                    <a:pt x="9" y="92"/>
                    <a:pt x="10" y="91"/>
                    <a:pt x="11" y="90"/>
                  </a:cubicBezTo>
                  <a:cubicBezTo>
                    <a:pt x="12" y="90"/>
                    <a:pt x="12" y="90"/>
                    <a:pt x="12" y="90"/>
                  </a:cubicBezTo>
                  <a:cubicBezTo>
                    <a:pt x="13" y="90"/>
                    <a:pt x="13" y="90"/>
                    <a:pt x="13" y="90"/>
                  </a:cubicBezTo>
                  <a:cubicBezTo>
                    <a:pt x="24" y="86"/>
                    <a:pt x="24" y="86"/>
                    <a:pt x="24" y="86"/>
                  </a:cubicBezTo>
                  <a:cubicBezTo>
                    <a:pt x="106" y="62"/>
                    <a:pt x="106" y="62"/>
                    <a:pt x="106" y="62"/>
                  </a:cubicBezTo>
                  <a:cubicBezTo>
                    <a:pt x="107" y="62"/>
                    <a:pt x="107" y="62"/>
                    <a:pt x="108" y="62"/>
                  </a:cubicBezTo>
                  <a:cubicBezTo>
                    <a:pt x="110" y="62"/>
                    <a:pt x="112" y="63"/>
                    <a:pt x="113" y="66"/>
                  </a:cubicBezTo>
                  <a:cubicBezTo>
                    <a:pt x="114" y="69"/>
                    <a:pt x="114" y="69"/>
                    <a:pt x="114" y="69"/>
                  </a:cubicBezTo>
                  <a:cubicBezTo>
                    <a:pt x="115" y="71"/>
                    <a:pt x="114" y="72"/>
                    <a:pt x="114" y="73"/>
                  </a:cubicBezTo>
                  <a:cubicBezTo>
                    <a:pt x="113" y="74"/>
                    <a:pt x="112" y="75"/>
                    <a:pt x="111" y="76"/>
                  </a:cubicBezTo>
                  <a:cubicBezTo>
                    <a:pt x="49" y="94"/>
                    <a:pt x="49" y="94"/>
                    <a:pt x="49" y="94"/>
                  </a:cubicBezTo>
                  <a:cubicBezTo>
                    <a:pt x="39" y="97"/>
                    <a:pt x="43" y="98"/>
                    <a:pt x="43" y="98"/>
                  </a:cubicBezTo>
                  <a:close/>
                  <a:moveTo>
                    <a:pt x="111" y="109"/>
                  </a:moveTo>
                  <a:cubicBezTo>
                    <a:pt x="103" y="111"/>
                    <a:pt x="103" y="111"/>
                    <a:pt x="103" y="111"/>
                  </a:cubicBezTo>
                  <a:cubicBezTo>
                    <a:pt x="97" y="113"/>
                    <a:pt x="92" y="119"/>
                    <a:pt x="92" y="125"/>
                  </a:cubicBezTo>
                  <a:cubicBezTo>
                    <a:pt x="92" y="138"/>
                    <a:pt x="92" y="138"/>
                    <a:pt x="92" y="138"/>
                  </a:cubicBezTo>
                  <a:cubicBezTo>
                    <a:pt x="78" y="138"/>
                    <a:pt x="78" y="138"/>
                    <a:pt x="78" y="138"/>
                  </a:cubicBezTo>
                  <a:cubicBezTo>
                    <a:pt x="78" y="110"/>
                    <a:pt x="78" y="110"/>
                    <a:pt x="78" y="110"/>
                  </a:cubicBezTo>
                  <a:cubicBezTo>
                    <a:pt x="78" y="107"/>
                    <a:pt x="81" y="103"/>
                    <a:pt x="84" y="102"/>
                  </a:cubicBezTo>
                  <a:cubicBezTo>
                    <a:pt x="106" y="96"/>
                    <a:pt x="106" y="96"/>
                    <a:pt x="106" y="96"/>
                  </a:cubicBezTo>
                  <a:cubicBezTo>
                    <a:pt x="109" y="95"/>
                    <a:pt x="112" y="96"/>
                    <a:pt x="113" y="99"/>
                  </a:cubicBezTo>
                  <a:cubicBezTo>
                    <a:pt x="114" y="103"/>
                    <a:pt x="114" y="103"/>
                    <a:pt x="114" y="103"/>
                  </a:cubicBezTo>
                  <a:cubicBezTo>
                    <a:pt x="115" y="106"/>
                    <a:pt x="113" y="109"/>
                    <a:pt x="111" y="10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232112" y="2046827"/>
            <a:ext cx="1109091" cy="1056227"/>
            <a:chOff x="6232112" y="2046827"/>
            <a:chExt cx="1109091" cy="1056227"/>
          </a:xfrm>
        </p:grpSpPr>
        <p:sp>
          <p:nvSpPr>
            <p:cNvPr id="9" name="AutoShape 9"/>
            <p:cNvSpPr/>
            <p:nvPr/>
          </p:nvSpPr>
          <p:spPr>
            <a:xfrm>
              <a:off x="6232112" y="2046827"/>
              <a:ext cx="1109091" cy="1056227"/>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527768" y="2381536"/>
              <a:ext cx="546354" cy="546164"/>
            </a:xfrm>
            <a:custGeom>
              <a:rect l="l" t="t" r="r" b="b"/>
              <a:pathLst>
                <a:path w="347" h="347">
                  <a:moveTo>
                    <a:pt x="174" y="0"/>
                  </a:moveTo>
                  <a:cubicBezTo>
                    <a:pt x="78" y="0"/>
                    <a:pt x="0" y="78"/>
                    <a:pt x="0" y="174"/>
                  </a:cubicBezTo>
                  <a:cubicBezTo>
                    <a:pt x="0" y="269"/>
                    <a:pt x="78" y="347"/>
                    <a:pt x="174" y="347"/>
                  </a:cubicBezTo>
                  <a:cubicBezTo>
                    <a:pt x="269" y="347"/>
                    <a:pt x="347" y="269"/>
                    <a:pt x="347" y="174"/>
                  </a:cubicBezTo>
                  <a:cubicBezTo>
                    <a:pt x="347" y="78"/>
                    <a:pt x="269" y="0"/>
                    <a:pt x="174" y="0"/>
                  </a:cubicBezTo>
                  <a:close/>
                  <a:moveTo>
                    <a:pt x="332" y="166"/>
                  </a:moveTo>
                  <a:cubicBezTo>
                    <a:pt x="283" y="166"/>
                    <a:pt x="283" y="166"/>
                    <a:pt x="283" y="166"/>
                  </a:cubicBezTo>
                  <a:cubicBezTo>
                    <a:pt x="281" y="107"/>
                    <a:pt x="261" y="55"/>
                    <a:pt x="231" y="26"/>
                  </a:cubicBezTo>
                  <a:cubicBezTo>
                    <a:pt x="288" y="48"/>
                    <a:pt x="329" y="102"/>
                    <a:pt x="332" y="166"/>
                  </a:cubicBezTo>
                  <a:close/>
                  <a:moveTo>
                    <a:pt x="174" y="332"/>
                  </a:moveTo>
                  <a:cubicBezTo>
                    <a:pt x="165" y="330"/>
                    <a:pt x="148" y="277"/>
                    <a:pt x="147" y="181"/>
                  </a:cubicBezTo>
                  <a:cubicBezTo>
                    <a:pt x="200" y="181"/>
                    <a:pt x="200" y="181"/>
                    <a:pt x="200" y="181"/>
                  </a:cubicBezTo>
                  <a:cubicBezTo>
                    <a:pt x="199" y="277"/>
                    <a:pt x="183" y="330"/>
                    <a:pt x="174" y="332"/>
                  </a:cubicBezTo>
                  <a:close/>
                  <a:moveTo>
                    <a:pt x="147" y="166"/>
                  </a:moveTo>
                  <a:cubicBezTo>
                    <a:pt x="148" y="70"/>
                    <a:pt x="165" y="17"/>
                    <a:pt x="174" y="15"/>
                  </a:cubicBezTo>
                  <a:cubicBezTo>
                    <a:pt x="174" y="15"/>
                    <a:pt x="174" y="15"/>
                    <a:pt x="174" y="15"/>
                  </a:cubicBezTo>
                  <a:cubicBezTo>
                    <a:pt x="183" y="17"/>
                    <a:pt x="199" y="70"/>
                    <a:pt x="200" y="166"/>
                  </a:cubicBezTo>
                  <a:lnTo>
                    <a:pt x="147" y="166"/>
                  </a:lnTo>
                  <a:close/>
                  <a:moveTo>
                    <a:pt x="153" y="19"/>
                  </a:moveTo>
                  <a:cubicBezTo>
                    <a:pt x="138" y="51"/>
                    <a:pt x="133" y="118"/>
                    <a:pt x="133" y="166"/>
                  </a:cubicBezTo>
                  <a:cubicBezTo>
                    <a:pt x="79" y="166"/>
                    <a:pt x="79" y="166"/>
                    <a:pt x="79" y="166"/>
                  </a:cubicBezTo>
                  <a:cubicBezTo>
                    <a:pt x="81" y="94"/>
                    <a:pt x="112" y="34"/>
                    <a:pt x="153" y="19"/>
                  </a:cubicBezTo>
                  <a:close/>
                  <a:moveTo>
                    <a:pt x="133" y="181"/>
                  </a:moveTo>
                  <a:cubicBezTo>
                    <a:pt x="133" y="229"/>
                    <a:pt x="138" y="296"/>
                    <a:pt x="153" y="329"/>
                  </a:cubicBezTo>
                  <a:cubicBezTo>
                    <a:pt x="112" y="313"/>
                    <a:pt x="81" y="254"/>
                    <a:pt x="79" y="181"/>
                  </a:cubicBezTo>
                  <a:lnTo>
                    <a:pt x="133" y="181"/>
                  </a:lnTo>
                  <a:close/>
                  <a:moveTo>
                    <a:pt x="194" y="329"/>
                  </a:moveTo>
                  <a:cubicBezTo>
                    <a:pt x="209" y="296"/>
                    <a:pt x="214" y="229"/>
                    <a:pt x="215" y="181"/>
                  </a:cubicBezTo>
                  <a:cubicBezTo>
                    <a:pt x="268" y="181"/>
                    <a:pt x="268" y="181"/>
                    <a:pt x="268" y="181"/>
                  </a:cubicBezTo>
                  <a:cubicBezTo>
                    <a:pt x="266" y="254"/>
                    <a:pt x="235" y="313"/>
                    <a:pt x="194" y="329"/>
                  </a:cubicBezTo>
                  <a:close/>
                  <a:moveTo>
                    <a:pt x="215" y="166"/>
                  </a:moveTo>
                  <a:cubicBezTo>
                    <a:pt x="214" y="118"/>
                    <a:pt x="209" y="51"/>
                    <a:pt x="194" y="19"/>
                  </a:cubicBezTo>
                  <a:cubicBezTo>
                    <a:pt x="235" y="34"/>
                    <a:pt x="266" y="94"/>
                    <a:pt x="268" y="166"/>
                  </a:cubicBezTo>
                  <a:lnTo>
                    <a:pt x="215" y="166"/>
                  </a:lnTo>
                  <a:close/>
                  <a:moveTo>
                    <a:pt x="117" y="26"/>
                  </a:moveTo>
                  <a:cubicBezTo>
                    <a:pt x="87" y="55"/>
                    <a:pt x="66" y="107"/>
                    <a:pt x="64" y="166"/>
                  </a:cubicBezTo>
                  <a:cubicBezTo>
                    <a:pt x="15" y="166"/>
                    <a:pt x="15" y="166"/>
                    <a:pt x="15" y="166"/>
                  </a:cubicBezTo>
                  <a:cubicBezTo>
                    <a:pt x="18" y="102"/>
                    <a:pt x="59" y="48"/>
                    <a:pt x="117" y="26"/>
                  </a:cubicBezTo>
                  <a:close/>
                  <a:moveTo>
                    <a:pt x="15" y="181"/>
                  </a:moveTo>
                  <a:cubicBezTo>
                    <a:pt x="64" y="181"/>
                    <a:pt x="64" y="181"/>
                    <a:pt x="64" y="181"/>
                  </a:cubicBezTo>
                  <a:cubicBezTo>
                    <a:pt x="66" y="241"/>
                    <a:pt x="87" y="292"/>
                    <a:pt x="117" y="322"/>
                  </a:cubicBezTo>
                  <a:cubicBezTo>
                    <a:pt x="59" y="300"/>
                    <a:pt x="18" y="245"/>
                    <a:pt x="15" y="181"/>
                  </a:cubicBezTo>
                  <a:close/>
                  <a:moveTo>
                    <a:pt x="231" y="322"/>
                  </a:moveTo>
                  <a:cubicBezTo>
                    <a:pt x="261" y="292"/>
                    <a:pt x="281" y="241"/>
                    <a:pt x="283" y="181"/>
                  </a:cubicBezTo>
                  <a:cubicBezTo>
                    <a:pt x="332" y="181"/>
                    <a:pt x="332" y="181"/>
                    <a:pt x="332" y="181"/>
                  </a:cubicBezTo>
                  <a:cubicBezTo>
                    <a:pt x="329" y="245"/>
                    <a:pt x="288" y="300"/>
                    <a:pt x="231" y="3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924871" y="3598354"/>
            <a:ext cx="1109091" cy="1054132"/>
            <a:chOff x="3924871" y="3598354"/>
            <a:chExt cx="1109091" cy="1054132"/>
          </a:xfrm>
        </p:grpSpPr>
        <p:sp>
          <p:nvSpPr>
            <p:cNvPr id="12" name="AutoShape 12"/>
            <p:cNvSpPr/>
            <p:nvPr/>
          </p:nvSpPr>
          <p:spPr>
            <a:xfrm>
              <a:off x="3924871"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154710" y="3974592"/>
              <a:ext cx="649605" cy="444722"/>
            </a:xfrm>
            <a:custGeom>
              <a:rect l="l" t="t" r="r" b="b"/>
              <a:pathLst>
                <a:path w="412" h="283">
                  <a:moveTo>
                    <a:pt x="340" y="283"/>
                  </a:moveTo>
                  <a:cubicBezTo>
                    <a:pt x="73" y="283"/>
                    <a:pt x="73" y="283"/>
                    <a:pt x="73" y="283"/>
                  </a:cubicBezTo>
                  <a:cubicBezTo>
                    <a:pt x="73" y="283"/>
                    <a:pt x="72" y="283"/>
                    <a:pt x="72" y="283"/>
                  </a:cubicBezTo>
                  <a:cubicBezTo>
                    <a:pt x="32" y="282"/>
                    <a:pt x="0" y="249"/>
                    <a:pt x="0" y="209"/>
                  </a:cubicBezTo>
                  <a:cubicBezTo>
                    <a:pt x="0" y="169"/>
                    <a:pt x="31" y="137"/>
                    <a:pt x="70" y="135"/>
                  </a:cubicBezTo>
                  <a:cubicBezTo>
                    <a:pt x="67" y="126"/>
                    <a:pt x="66" y="117"/>
                    <a:pt x="66" y="107"/>
                  </a:cubicBezTo>
                  <a:cubicBezTo>
                    <a:pt x="66" y="48"/>
                    <a:pt x="114" y="0"/>
                    <a:pt x="173" y="0"/>
                  </a:cubicBezTo>
                  <a:cubicBezTo>
                    <a:pt x="217" y="0"/>
                    <a:pt x="257" y="27"/>
                    <a:pt x="273" y="69"/>
                  </a:cubicBezTo>
                  <a:cubicBezTo>
                    <a:pt x="273" y="69"/>
                    <a:pt x="273" y="69"/>
                    <a:pt x="273" y="69"/>
                  </a:cubicBezTo>
                  <a:cubicBezTo>
                    <a:pt x="311" y="69"/>
                    <a:pt x="343" y="98"/>
                    <a:pt x="346" y="135"/>
                  </a:cubicBezTo>
                  <a:cubicBezTo>
                    <a:pt x="384" y="139"/>
                    <a:pt x="413" y="171"/>
                    <a:pt x="413" y="209"/>
                  </a:cubicBezTo>
                  <a:cubicBezTo>
                    <a:pt x="413" y="249"/>
                    <a:pt x="381" y="282"/>
                    <a:pt x="341" y="283"/>
                  </a:cubicBezTo>
                  <a:cubicBezTo>
                    <a:pt x="340" y="283"/>
                    <a:pt x="340" y="283"/>
                    <a:pt x="340" y="283"/>
                  </a:cubicBezTo>
                  <a:close/>
                  <a:moveTo>
                    <a:pt x="73" y="268"/>
                  </a:moveTo>
                  <a:cubicBezTo>
                    <a:pt x="339" y="268"/>
                    <a:pt x="339" y="268"/>
                    <a:pt x="339" y="268"/>
                  </a:cubicBezTo>
                  <a:cubicBezTo>
                    <a:pt x="339" y="268"/>
                    <a:pt x="340" y="268"/>
                    <a:pt x="340" y="268"/>
                  </a:cubicBezTo>
                  <a:cubicBezTo>
                    <a:pt x="372" y="268"/>
                    <a:pt x="398" y="241"/>
                    <a:pt x="398" y="209"/>
                  </a:cubicBezTo>
                  <a:cubicBezTo>
                    <a:pt x="398" y="176"/>
                    <a:pt x="372" y="150"/>
                    <a:pt x="339" y="150"/>
                  </a:cubicBezTo>
                  <a:cubicBezTo>
                    <a:pt x="335" y="150"/>
                    <a:pt x="332" y="146"/>
                    <a:pt x="332" y="142"/>
                  </a:cubicBezTo>
                  <a:cubicBezTo>
                    <a:pt x="332" y="110"/>
                    <a:pt x="305" y="83"/>
                    <a:pt x="273" y="83"/>
                  </a:cubicBezTo>
                  <a:cubicBezTo>
                    <a:pt x="271" y="83"/>
                    <a:pt x="270" y="83"/>
                    <a:pt x="268" y="84"/>
                  </a:cubicBezTo>
                  <a:cubicBezTo>
                    <a:pt x="265" y="84"/>
                    <a:pt x="262" y="82"/>
                    <a:pt x="261" y="79"/>
                  </a:cubicBezTo>
                  <a:cubicBezTo>
                    <a:pt x="248" y="40"/>
                    <a:pt x="213" y="15"/>
                    <a:pt x="173" y="15"/>
                  </a:cubicBezTo>
                  <a:cubicBezTo>
                    <a:pt x="122" y="15"/>
                    <a:pt x="81" y="56"/>
                    <a:pt x="81" y="107"/>
                  </a:cubicBezTo>
                  <a:cubicBezTo>
                    <a:pt x="81" y="118"/>
                    <a:pt x="83" y="129"/>
                    <a:pt x="87" y="140"/>
                  </a:cubicBezTo>
                  <a:cubicBezTo>
                    <a:pt x="88" y="142"/>
                    <a:pt x="87" y="145"/>
                    <a:pt x="86" y="147"/>
                  </a:cubicBezTo>
                  <a:cubicBezTo>
                    <a:pt x="84" y="149"/>
                    <a:pt x="82" y="150"/>
                    <a:pt x="79" y="150"/>
                  </a:cubicBezTo>
                  <a:cubicBezTo>
                    <a:pt x="77" y="150"/>
                    <a:pt x="75" y="150"/>
                    <a:pt x="73" y="150"/>
                  </a:cubicBezTo>
                  <a:cubicBezTo>
                    <a:pt x="41" y="150"/>
                    <a:pt x="14" y="176"/>
                    <a:pt x="14" y="209"/>
                  </a:cubicBezTo>
                  <a:cubicBezTo>
                    <a:pt x="14" y="241"/>
                    <a:pt x="41" y="268"/>
                    <a:pt x="73" y="268"/>
                  </a:cubicBezTo>
                  <a:cubicBezTo>
                    <a:pt x="73" y="268"/>
                    <a:pt x="73" y="268"/>
                    <a:pt x="73" y="26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4" name="Connector 14"/>
          <p:cNvCxnSpPr/>
          <p:nvPr/>
        </p:nvCxnSpPr>
        <p:spPr>
          <a:xfrm>
            <a:off x="2517318" y="3043767"/>
            <a:ext cx="1407583" cy="95673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5034034" y="3103033"/>
            <a:ext cx="1409700"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H="1" flipV="1">
            <a:off x="7129534" y="3103033"/>
            <a:ext cx="1407584"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6623651" y="-565151"/>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193034" y="-342900"/>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注意事项及禁忌</a:t>
              </a:r>
            </a:p>
          </p:txBody>
        </p:sp>
      </p:grpSp>
      <p:grpSp>
        <p:nvGrpSpPr>
          <p:cNvPr id="41" name="Group 41"/>
          <p:cNvGrpSpPr/>
          <p:nvPr/>
        </p:nvGrpSpPr>
        <p:grpSpPr>
          <a:xfrm>
            <a:off x="4154710" y="4728342"/>
            <a:ext cx="2553340" cy="1269499"/>
            <a:chOff x="4154710" y="4728342"/>
            <a:chExt cx="2553340" cy="1269499"/>
          </a:xfrm>
        </p:grpSpPr>
        <p:sp>
          <p:nvSpPr>
            <p:cNvPr id="42" name="TextBox 42"/>
            <p:cNvSpPr txBox="1"/>
            <p:nvPr/>
          </p:nvSpPr>
          <p:spPr>
            <a:xfrm>
              <a:off x="4154710"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在使用安全设备时，必须遵守相关的安全操作规程和注意事项。</a:t>
              </a:r>
            </a:p>
          </p:txBody>
        </p:sp>
      </p:grpSp>
      <p:grpSp>
        <p:nvGrpSpPr>
          <p:cNvPr id="43" name="Group 43"/>
          <p:cNvGrpSpPr/>
          <p:nvPr/>
        </p:nvGrpSpPr>
        <p:grpSpPr>
          <a:xfrm>
            <a:off x="8799789" y="4728342"/>
            <a:ext cx="2553340" cy="1269499"/>
            <a:chOff x="8799789" y="4728342"/>
            <a:chExt cx="2553340" cy="1269499"/>
          </a:xfrm>
        </p:grpSpPr>
        <p:sp>
          <p:nvSpPr>
            <p:cNvPr id="44" name="TextBox 44"/>
            <p:cNvSpPr txBox="1"/>
            <p:nvPr/>
          </p:nvSpPr>
          <p:spPr>
            <a:xfrm>
              <a:off x="8799789"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在使用安全设备时，应注意防止静电、电磁干扰等因素对其造成影响。</a:t>
              </a:r>
            </a:p>
          </p:txBody>
        </p:sp>
      </p:grpSp>
      <p:grpSp>
        <p:nvGrpSpPr>
          <p:cNvPr id="45" name="Group 45"/>
          <p:cNvGrpSpPr/>
          <p:nvPr/>
        </p:nvGrpSpPr>
        <p:grpSpPr>
          <a:xfrm>
            <a:off x="3202747" y="1746786"/>
            <a:ext cx="2553340" cy="1269499"/>
            <a:chOff x="3202747" y="1746786"/>
            <a:chExt cx="2553340" cy="1269499"/>
          </a:xfrm>
        </p:grpSpPr>
        <p:sp>
          <p:nvSpPr>
            <p:cNvPr id="46" name="TextBox 46"/>
            <p:cNvSpPr txBox="1"/>
            <p:nvPr/>
          </p:nvSpPr>
          <p:spPr>
            <a:xfrm>
              <a:off x="3202747" y="1746786"/>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严禁使用过期或损坏的安全设备。</a:t>
              </a:r>
            </a:p>
          </p:txBody>
        </p:sp>
      </p:grpSp>
      <p:grpSp>
        <p:nvGrpSpPr>
          <p:cNvPr id="47" name="Group 47"/>
          <p:cNvGrpSpPr/>
          <p:nvPr/>
        </p:nvGrpSpPr>
        <p:grpSpPr>
          <a:xfrm>
            <a:off x="7815038" y="1615818"/>
            <a:ext cx="2553340" cy="1269499"/>
            <a:chOff x="7815038" y="1615818"/>
            <a:chExt cx="2553340" cy="1269499"/>
          </a:xfrm>
        </p:grpSpPr>
        <p:sp>
          <p:nvSpPr>
            <p:cNvPr id="48" name="TextBox 48"/>
            <p:cNvSpPr txBox="1"/>
            <p:nvPr/>
          </p:nvSpPr>
          <p:spPr>
            <a:xfrm>
              <a:off x="7815038" y="1615818"/>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避免在恶劣的环境条件下使用安全设备，如高温、潮湿、腐蚀等环境。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危化品运输安全设备维护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清洁设备</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检查紧固件</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润滑运动部件</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检查电气系统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日常维护与保养</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定期清理设备表面及内部的灰尘、油污等杂质，保持设备清洁。</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检查设备各部件的紧固件是否松动或脱落，及时紧固。</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检查设备的电气系统是否正常，包括电线、插头、开关等。</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对设备的运动部件进行定期润滑，确保运转顺畅。</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定期检修</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更换磨损件</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更新升级</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记录与报告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定期检修与更换</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根据设备磨损情况，及时更换磨损严重的部件。</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按照设备使用说明书或相关规定，定期对设备进行全面检修。</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详细记录设备检修和更换情况，及时向相关部门报告。</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随着技术进步和行业标准更新，对设备进行必要的更新和升级。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https://d.book118.com/598071006100006037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2024-09-17T13:16:59.827</cp:lastPrinted>
  <dcterms:created xsi:type="dcterms:W3CDTF">2024-09-17T05:16:59Z</dcterms:created>
  <dcterms:modified xsi:type="dcterms:W3CDTF">2024-09-17T05:17:01Z</dcterms:modified>
</cp:coreProperties>
</file>