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1B246-CA95-45A1-829F-014BC5FE3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0444-2ACB-4911-ABC3-D914609D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07D14-32DA-4BB3-9350-108F3D87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A4376-CBD2-49A6-9613-18F9CE6A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FD258-B2C8-4D38-B3FA-5134F7C1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AFC52-63F1-43C6-B7FB-29B91C9F2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E5B47-429B-4B45-B300-64A979D3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A04DD-C27C-4C32-8E45-BA3A9AA9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E80A7-2D76-48BC-A56A-04CE22C2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6C10B-E119-4FE2-8488-E72E9C6E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4656D-7F49-465B-9D21-A7D49AB4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101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新人教版高中物理《电磁感应》课件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电磁感应现象分析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实验探究与案例分析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知识拓展与前沿动态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电磁感应课程背景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电磁感应现象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电磁感应是物理学中的重要现象，描述了磁场变化时会在导体中产生感应电流的现象。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电磁感应的应用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电磁感应在生活和科技领域有着广泛的应用，如发电机、电动机、变压器等。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电磁感应作为高中物理的重要内容，对于学生理解电磁现象、掌握相关知识和培养实验技能具有重要意义。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过程与方法目标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通过实验教学和探究学习，培养学生观察、思考、分析和解决问题的能力，提高学生的实验技能和创新能力。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情感态度与价值观目标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培养学生对自然现象的好奇心和探索精神，树立科学的世界观和价值观。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学生应掌握电磁感应的基本原理、法拉第电磁感应定律和楞次定律，能够运用相关知识分析和解决简单问题。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31" r="26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教材版本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新人教版高中物理教科书《电磁感应》。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教材注重基础知识和实验技能的训练，强调科学探究和物理思维的培养，通过丰富的实例和实验帮助学生理解电磁感应现象和规律。同时，该教材还注重与其他学科和生活的联系，提高学生综合运用知识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教材版本及特点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磁场是存在于磁体周围的一种特殊物质，它对放入其中的磁体产生磁力作用。磁场具有方向性，通常用磁感线来描述磁场的分布和方向。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磁感线是描述磁场分布和方向的曲线，它的切线方向表示该点的磁场方向。磁感线的疏密程度表示磁场的强弱，磁感线越密集的地方磁场越强。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磁场与磁感线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奥斯特实验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奥斯特实验表明，通电导线周围存在磁场，即电流的磁效应。这一发现揭示了电与磁之间的内在联系。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安培定则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安培定则用于判断通电导线在磁场中所受安培力的方向。它表明，安培力的方向既与电流方向垂直，又与磁场方向垂直，且满足左手定则。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电流与磁场关系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当穿过闭合电路的磁通量发生变化时，闭合电路中就会产生感应电流。感应电流的方向总是试图阻止引起它的磁通量的变化。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法拉第电磁感应定律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是法拉第电磁感应定律的推广，它指出感应电流的效果总是反抗引起感应电流的原因。具体来说，如果引起感应电流的磁通量增加，则感应电流的磁场方向与原磁场方向相反；如果引起感应电流的磁通量减少，则感应电流的磁场方向与原磁场方向相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法拉第电磁感应定律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电磁感应现象分析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导体棒在磁场中切割磁感线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导体棒在磁场中做切割磁感线的运动时，会在导体棒中产生感应电流。感应电流的方向遵循右手定则，即伸开右手，让大拇指与其余四指垂直，并且让磁感线垂直穿过手心，大拇指指向导体棒运动方向，则四指所指的方向就是感应电流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导体线圈在磁场中转动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当导体线圈在磁场中转动时，线圈中的磁通量会发生变化，从而产生感应电流。感应电流的大小和方向与线圈的转速、磁场的强弱以及线圈的匝数等因素有关。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导体在磁场中运动产生感应电流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磁通量变化引起感应电流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当闭合电路的一部分导体在磁场中做切割磁感线运动时，穿过闭合电路的磁通量会发生变化，从而在电路中产生感应电流。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闭合电路的一部分导体在磁场中做切割磁感线运动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当穿过闭合电路的磁通量发生变化时，无论这种变化是由于磁场的变化还是由于电路面积的变化引起的，都会在电路中产生感应电流。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穿过闭合电路的磁通量发生变化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当变化的磁场作用于金属导体时，会在导体中产生感应电流，这种感应电流在导体内部形成闭合回路，就像水中的漩涡一样，因此称为涡流。涡流会产生热量和磁场，从而对金属导体产生影响。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涡流的应用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流具有热效应和磁效应，因此可以应用于金属探测、电磁灶、真空冶炼等领域。例如，在金属探测中，利用涡流的热效应可以检测金属的存在；在电磁灶中，利用涡流的磁效应可以产生热量来加热食物；在真空冶炼中，利用涡流产生的强磁场可以加速金属熔炼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涡流现象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涡流现象及其应用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电磁感应在生活中的应用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https://d.book118.com/598071011026006042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2024-09-21T05:31:00.552</cp:lastPrinted>
  <dcterms:created xsi:type="dcterms:W3CDTF">2024-09-20T21:31:00Z</dcterms:created>
  <dcterms:modified xsi:type="dcterms:W3CDTF">2024-09-20T21:31:02Z</dcterms:modified>
</cp:coreProperties>
</file>