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87659-DA0F-48C2-A95F-451B708BA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D4030-E55A-41C3-B448-0191AB9E9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0B989-EBC4-46A0-9716-596832ABB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A5C7A-D9D1-47A9-A43C-BD92B665A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0BFAC0-F363-4BEA-8972-329C94CFB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E77C08-8191-4BD5-99CA-EC8166500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A57908-52E6-4837-8456-8EA3DD553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FCA05-C7F5-4DBD-B64D-8FFA9EA33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3626B-D623-4498-B282-7F53EAB0B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E57C9-7DCD-448D-9A28-5B09CB6FC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9D1B4-CB15-4AC9-A1CF-850D5B115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72037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公司员工食堂管理制度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员工就餐规定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员工食堂作为员工日常就餐场所，必须提供卫生、营养的食品，以满足员工身体健康需求。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确保员工健康饮食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良好的饮食条件能够提高员工的工作效率，降低因饮食不当引起的健康问题对工作的影响。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员工食堂作为公司福利的一部分，也是公司形象的体现，良好的食堂管理制度有助于提升公司的形象。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维护公司形象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622" r="262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合理采购、科学配餐、减少浪费等措施有助于节约成本，提高经济效益。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通过制定食堂管理制度，明确各项管理规定和操作流程，使食堂管理有章可循，提高管理效率。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严格遵守食品安全法规，确保食品采购、加工、储存等环节的安全卫生，保障员工健康。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确保食品卫生安全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所有食材必须符合国家食品安全标准，不得使用过期、变质、污染的食材。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食堂管理人员应定期对食堂环境、设备、食材进行检查，确保卫生安全。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食堂工作人员必须持有有效的健康证，并定期进行体检，确保员工健康。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定期对食堂工作人员进行食品安全培训，提高员工的食品安全意识。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选择有信誉、质量可靠的供应商，确保食材质量。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建立严格的验收标准，对食材的品质、数量、卫生情况进行检查。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建立验收记录制度，对每次验收的情况进行记录，以便追溯。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定期对供应商进行评估，确保食材质量稳定。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https://d.book118.com/598072037114006046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2024-09-27T17:55:06.661</cp:lastPrinted>
  <dcterms:created xsi:type="dcterms:W3CDTF">2024-09-27T09:55:06Z</dcterms:created>
  <dcterms:modified xsi:type="dcterms:W3CDTF">2024-09-27T09:55:08Z</dcterms:modified>
</cp:coreProperties>
</file>