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1.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468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90.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10" Type="http://schemas.openxmlformats.org/officeDocument/2006/relationships/tags" Target="../tags/tag9.xml" /><Relationship Id="rId11" Type="http://schemas.openxmlformats.org/officeDocument/2006/relationships/tags" Target="../tags/tag10.xml" /><Relationship Id="rId12" Type="http://schemas.openxmlformats.org/officeDocument/2006/relationships/tags" Target="../tags/tag11.xml" /><Relationship Id="rId13" Type="http://schemas.openxmlformats.org/officeDocument/2006/relationships/tags" Target="../tags/tag12.xml" /><Relationship Id="rId14" Type="http://schemas.openxmlformats.org/officeDocument/2006/relationships/slideMaster" Target="../slideMasters/slideMaster2.xml" /><Relationship Id="rId2" Type="http://schemas.openxmlformats.org/officeDocument/2006/relationships/tags" Target="../tags/tag1.xml" /><Relationship Id="rId3" Type="http://schemas.openxmlformats.org/officeDocument/2006/relationships/tags" Target="../tags/tag2.xml" /><Relationship Id="rId4" Type="http://schemas.openxmlformats.org/officeDocument/2006/relationships/tags" Target="../tags/tag3.xml" /><Relationship Id="rId5" Type="http://schemas.openxmlformats.org/officeDocument/2006/relationships/tags" Target="../tags/tag4.xml" /><Relationship Id="rId6" Type="http://schemas.openxmlformats.org/officeDocument/2006/relationships/tags" Target="../tags/tag5.xml" /><Relationship Id="rId7" Type="http://schemas.openxmlformats.org/officeDocument/2006/relationships/tags" Target="../tags/tag6.xml" /><Relationship Id="rId8" Type="http://schemas.openxmlformats.org/officeDocument/2006/relationships/tags" Target="../tags/tag7.xml" /><Relationship Id="rId9" Type="http://schemas.openxmlformats.org/officeDocument/2006/relationships/tags" Target="../tags/tag8.xml"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13.xml" /><Relationship Id="rId2" Type="http://schemas.openxmlformats.org/officeDocument/2006/relationships/tags" Target="../tags/tag14.xml" /><Relationship Id="rId3" Type="http://schemas.openxmlformats.org/officeDocument/2006/relationships/tags" Target="../tags/tag15.xml" /><Relationship Id="rId4" Type="http://schemas.openxmlformats.org/officeDocument/2006/relationships/tags" Target="../tags/tag16.xml" /><Relationship Id="rId5" Type="http://schemas.openxmlformats.org/officeDocument/2006/relationships/tags" Target="../tags/tag17.xml" /><Relationship Id="rId6"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2.png" /><Relationship Id="rId2" Type="http://schemas.openxmlformats.org/officeDocument/2006/relationships/tags" Target="../tags/tag18.xml" /><Relationship Id="rId3" Type="http://schemas.openxmlformats.org/officeDocument/2006/relationships/tags" Target="../tags/tag19.xml" /><Relationship Id="rId4" Type="http://schemas.openxmlformats.org/officeDocument/2006/relationships/tags" Target="../tags/tag20.xml" /><Relationship Id="rId5" Type="http://schemas.openxmlformats.org/officeDocument/2006/relationships/tags" Target="../tags/tag21.xml" /><Relationship Id="rId6" Type="http://schemas.openxmlformats.org/officeDocument/2006/relationships/tags" Target="../tags/tag22.xml" /><Relationship Id="rId7"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3.png" /><Relationship Id="rId2" Type="http://schemas.openxmlformats.org/officeDocument/2006/relationships/tags" Target="../tags/tag23.xml" /><Relationship Id="rId3" Type="http://schemas.openxmlformats.org/officeDocument/2006/relationships/tags" Target="../tags/tag24.xml" /><Relationship Id="rId4" Type="http://schemas.openxmlformats.org/officeDocument/2006/relationships/tags" Target="../tags/tag25.xml" /><Relationship Id="rId5" Type="http://schemas.openxmlformats.org/officeDocument/2006/relationships/tags" Target="../tags/tag26.xml" /><Relationship Id="rId6" Type="http://schemas.openxmlformats.org/officeDocument/2006/relationships/tags" Target="../tags/tag27.xml" /><Relationship Id="rId7" Type="http://schemas.openxmlformats.org/officeDocument/2006/relationships/tags" Target="../tags/tag28.xml" /><Relationship Id="rId8"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29.xml" /><Relationship Id="rId2" Type="http://schemas.openxmlformats.org/officeDocument/2006/relationships/tags" Target="../tags/tag30.xml" /><Relationship Id="rId3" Type="http://schemas.openxmlformats.org/officeDocument/2006/relationships/tags" Target="../tags/tag31.xml" /><Relationship Id="rId4" Type="http://schemas.openxmlformats.org/officeDocument/2006/relationships/tags" Target="../tags/tag32.xml" /><Relationship Id="rId5" Type="http://schemas.openxmlformats.org/officeDocument/2006/relationships/tags" Target="../tags/tag33.xml" /><Relationship Id="rId6" Type="http://schemas.openxmlformats.org/officeDocument/2006/relationships/tags" Target="../tags/tag34.xml" /><Relationship Id="rId7"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tags" Target="../tags/tag35.xml" /><Relationship Id="rId2" Type="http://schemas.openxmlformats.org/officeDocument/2006/relationships/tags" Target="../tags/tag36.xml" /><Relationship Id="rId3" Type="http://schemas.openxmlformats.org/officeDocument/2006/relationships/tags" Target="../tags/tag37.xml" /><Relationship Id="rId4" Type="http://schemas.openxmlformats.org/officeDocument/2006/relationships/tags" Target="../tags/tag38.xml" /><Relationship Id="rId5" Type="http://schemas.openxmlformats.org/officeDocument/2006/relationships/tags" Target="../tags/tag39.xml" /><Relationship Id="rId6" Type="http://schemas.openxmlformats.org/officeDocument/2006/relationships/tags" Target="../tags/tag40.xml" /><Relationship Id="rId7" Type="http://schemas.openxmlformats.org/officeDocument/2006/relationships/tags" Target="../tags/tag41.xml" /><Relationship Id="rId8" Type="http://schemas.openxmlformats.org/officeDocument/2006/relationships/tags" Target="../tags/tag42.xml" /><Relationship Id="rId9"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43.xml" /><Relationship Id="rId2" Type="http://schemas.openxmlformats.org/officeDocument/2006/relationships/tags" Target="../tags/tag44.xml" /><Relationship Id="rId3" Type="http://schemas.openxmlformats.org/officeDocument/2006/relationships/tags" Target="../tags/tag45.xml" /><Relationship Id="rId4" Type="http://schemas.openxmlformats.org/officeDocument/2006/relationships/tags" Target="../tags/tag46.xml" /><Relationship Id="rId5"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tags" Target="../tags/tag47.xml" /><Relationship Id="rId2" Type="http://schemas.openxmlformats.org/officeDocument/2006/relationships/tags" Target="../tags/tag48.xml" /><Relationship Id="rId3" Type="http://schemas.openxmlformats.org/officeDocument/2006/relationships/tags" Target="../tags/tag49.xml" /><Relationship Id="rId4"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tags" Target="../tags/tag50.xml" /><Relationship Id="rId2" Type="http://schemas.openxmlformats.org/officeDocument/2006/relationships/tags" Target="../tags/tag51.xml" /><Relationship Id="rId3" Type="http://schemas.openxmlformats.org/officeDocument/2006/relationships/tags" Target="../tags/tag52.xml" /><Relationship Id="rId4" Type="http://schemas.openxmlformats.org/officeDocument/2006/relationships/tags" Target="../tags/tag53.xml" /><Relationship Id="rId5"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tags" Target="../tags/tag54.xml" /><Relationship Id="rId2" Type="http://schemas.openxmlformats.org/officeDocument/2006/relationships/tags" Target="../tags/tag55.xml" /><Relationship Id="rId3" Type="http://schemas.openxmlformats.org/officeDocument/2006/relationships/tags" Target="../tags/tag56.xml" /><Relationship Id="rId4" Type="http://schemas.openxmlformats.org/officeDocument/2006/relationships/tags" Target="../tags/tag57.xml" /><Relationship Id="rId5" Type="http://schemas.openxmlformats.org/officeDocument/2006/relationships/tags" Target="../tags/tag58.xml" /><Relationship Id="rId6"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image" Target="../media/image4.png" /><Relationship Id="rId10" Type="http://schemas.openxmlformats.org/officeDocument/2006/relationships/tags" Target="../tags/tag67.xml" /><Relationship Id="rId11" Type="http://schemas.openxmlformats.org/officeDocument/2006/relationships/tags" Target="../tags/tag68.xml" /><Relationship Id="rId12" Type="http://schemas.openxmlformats.org/officeDocument/2006/relationships/tags" Target="../tags/tag69.xml" /><Relationship Id="rId13" Type="http://schemas.openxmlformats.org/officeDocument/2006/relationships/slideMaster" Target="../slideMasters/slideMaster2.xml" /><Relationship Id="rId2" Type="http://schemas.openxmlformats.org/officeDocument/2006/relationships/tags" Target="../tags/tag59.xml" /><Relationship Id="rId3" Type="http://schemas.openxmlformats.org/officeDocument/2006/relationships/tags" Target="../tags/tag60.xml" /><Relationship Id="rId4" Type="http://schemas.openxmlformats.org/officeDocument/2006/relationships/tags" Target="../tags/tag61.xml" /><Relationship Id="rId5" Type="http://schemas.openxmlformats.org/officeDocument/2006/relationships/tags" Target="../tags/tag62.xml" /><Relationship Id="rId6" Type="http://schemas.openxmlformats.org/officeDocument/2006/relationships/tags" Target="../tags/tag63.xml" /><Relationship Id="rId7" Type="http://schemas.openxmlformats.org/officeDocument/2006/relationships/tags" Target="../tags/tag64.xml" /><Relationship Id="rId8" Type="http://schemas.openxmlformats.org/officeDocument/2006/relationships/tags" Target="../tags/tag65.xml" /><Relationship Id="rId9" Type="http://schemas.openxmlformats.org/officeDocument/2006/relationships/tags" Target="../tags/tag66.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B36A893-99D7-4601-8D26-70829B8B5AF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8494FD9-5B76-4E9A-8213-110E132BA62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F51418C-4A19-49E4-B11B-B3D9CFDA30A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FDFBFE7-7DAF-4E16-B6F1-DAFC631493F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88A9BE8-3AC3-4197-BBB2-64EB49E93D5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91C551D-28FE-42B1-BC42-072D5156305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047DF63-093B-44FB-9F7B-DF2C440EDCA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D73993B-0165-48C5-BEE7-7A0698A80BE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DF25C5E-63B2-4F5A-AF48-BDF914D563A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0634D18-9100-4604-9F21-CA6CCCD3832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074408B-4051-4557-99C3-E9588EE4902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标题幻灯片">
    <p:spTree>
      <p:nvGrpSpPr>
        <p:cNvPr id="33" name=""/>
        <p:cNvGrpSpPr/>
        <p:nvPr/>
      </p:nvGrpSpPr>
      <p:grpSpPr>
        <a:xfrm>
          <a:off x="0" y="0"/>
          <a:ext cx="0" cy="0"/>
        </a:xfrm>
      </p:grpSpPr>
      <p:pic>
        <p:nvPicPr>
          <p:cNvPr id="2097155" name="图片 6" descr="背景"/>
          <p:cNvPicPr>
            <a:picLocks noChangeAspect="1"/>
          </p:cNvPicPr>
          <p:nvPr userDrawn="1">
            <p:custDataLst>
              <p:tags r:id="rId2"/>
            </p:custDataLst>
          </p:nvPr>
        </p:nvPicPr>
        <p:blipFill>
          <a:blip r:embed="rId1"/>
          <a:srcRect l="8797"/>
          <a:stretch>
            <a:fillRect/>
          </a:stretch>
        </p:blipFill>
        <p:spPr>
          <a:xfrm>
            <a:off x="0" y="0"/>
            <a:ext cx="12192000" cy="6858000"/>
          </a:xfrm>
          <a:prstGeom prst="rect">
            <a:avLst/>
          </a:prstGeom>
        </p:spPr>
      </p:pic>
      <p:sp>
        <p:nvSpPr>
          <p:cNvPr id="1048670" name="标题 1"/>
          <p:cNvSpPr>
            <a:spLocks noGrp="1"/>
          </p:cNvSpPr>
          <p:nvPr>
            <p:ph type="ctrTitle" hasCustomPrompt="1"/>
            <p:custDataLst>
              <p:tags r:id="rId3"/>
            </p:custDataLst>
          </p:nvPr>
        </p:nvSpPr>
        <p:spPr>
          <a:xfrm>
            <a:off x="5587365" y="1017905"/>
            <a:ext cx="5766435" cy="2159000"/>
          </a:xfrm>
        </p:spPr>
        <p:txBody>
          <a:bodyPr anchor="b">
            <a:normAutofit/>
          </a:bodyPr>
          <a:lstStyle>
            <a:lvl1pPr algn="r">
              <a:lnSpc>
                <a:spcPct val="100000"/>
              </a:lnSpc>
              <a:defRPr sz="6000">
                <a:solidFill>
                  <a:schemeClr val="tx1"/>
                </a:solidFill>
              </a:defRPr>
            </a:lvl1pPr>
          </a:lstStyle>
          <a:p>
            <a:r>
              <a:rPr lang="zh-CN" altLang="en-US"/>
              <a:t>编辑母版标题</a:t>
            </a:r>
            <a:endParaRPr lang="zh-CN" altLang="en-US"/>
          </a:p>
        </p:txBody>
      </p:sp>
      <p:sp>
        <p:nvSpPr>
          <p:cNvPr id="1048672" name="副标题 2"/>
          <p:cNvSpPr>
            <a:spLocks noGrp="1"/>
          </p:cNvSpPr>
          <p:nvPr>
            <p:ph type="subTitle" idx="1"/>
            <p:custDataLst>
              <p:tags r:id="rId4"/>
            </p:custDataLst>
          </p:nvPr>
        </p:nvSpPr>
        <p:spPr>
          <a:xfrm>
            <a:off x="5586730" y="3231515"/>
            <a:ext cx="5767070" cy="751205"/>
          </a:xfrm>
        </p:spPr>
        <p:txBody>
          <a:bodyPr anchor="ctr" anchorCtr="0">
            <a:normAutofit/>
          </a:bodyPr>
          <a:lstStyle>
            <a:lvl1pPr marL="0" indent="0" algn="r">
              <a:lnSpc>
                <a:spcPct val="100000"/>
              </a:lnSpc>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单击此处编辑母版副标题样式</a:t>
            </a:r>
            <a:endParaRPr lang="zh-CN" altLang="en-US"/>
          </a:p>
        </p:txBody>
      </p:sp>
      <p:sp>
        <p:nvSpPr>
          <p:cNvPr id="1048674" name="日期占位符 3"/>
          <p:cNvSpPr>
            <a:spLocks noGrp="1"/>
          </p:cNvSpPr>
          <p:nvPr>
            <p:ph type="dt" sz="half" idx="10"/>
            <p:custDataLst>
              <p:tags r:id="rId5"/>
            </p:custDataLst>
          </p:nvPr>
        </p:nvSpPr>
        <p:spPr/>
        <p:txBody>
          <a:bodyPr>
            <a:normAutofit/>
          </a:bodyPr>
          <a:lstStyle/>
          <a:p>
            <a:fld id="{5592522B-0F24-4480-B9DD-A9474A6880D6}" type="datetimeFigureOut">
              <a:rPr lang="zh-CN" altLang="en-US" smtClean="0"/>
              <a:t/>
            </a:fld>
            <a:endParaRPr lang="zh-CN" altLang="en-US"/>
          </a:p>
        </p:txBody>
      </p:sp>
      <p:sp>
        <p:nvSpPr>
          <p:cNvPr id="1048676" name="页脚占位符 4"/>
          <p:cNvSpPr>
            <a:spLocks noGrp="1"/>
          </p:cNvSpPr>
          <p:nvPr>
            <p:ph type="ftr" sz="quarter" idx="11"/>
            <p:custDataLst>
              <p:tags r:id="rId6"/>
            </p:custDataLst>
          </p:nvPr>
        </p:nvSpPr>
        <p:spPr/>
        <p:txBody>
          <a:bodyPr>
            <a:normAutofit/>
          </a:bodyPr>
          <a:lstStyle/>
          <a:p>
            <a:endParaRPr lang="zh-CN" altLang="en-US"/>
          </a:p>
        </p:txBody>
      </p:sp>
      <p:sp>
        <p:nvSpPr>
          <p:cNvPr id="1048678" name="灯片编号占位符 5"/>
          <p:cNvSpPr>
            <a:spLocks noGrp="1"/>
          </p:cNvSpPr>
          <p:nvPr>
            <p:ph type="sldNum" sz="quarter" idx="12"/>
            <p:custDataLst>
              <p:tags r:id="rId7"/>
            </p:custDataLst>
          </p:nvPr>
        </p:nvSpPr>
        <p:spPr>
          <a:xfrm>
            <a:off x="8610600" y="6356350"/>
            <a:ext cx="2743200" cy="365125"/>
          </a:xfrm>
        </p:spPr>
        <p:txBody>
          <a:bodyPr>
            <a:normAutofit/>
          </a:bodyPr>
          <a:lstStyle/>
          <a:p>
            <a:fld id="{BE5F26B5-172A-4DC2-B0B7-181CFC56B87C}" type="slidenum">
              <a:rPr lang="zh-CN" altLang="en-US" smtClean="0"/>
              <a:t>0</a:t>
            </a:fld>
            <a:endParaRPr lang="zh-CN" altLang="en-US"/>
          </a:p>
        </p:txBody>
      </p:sp>
      <p:sp>
        <p:nvSpPr>
          <p:cNvPr id="1048680" name="文本占位符 9"/>
          <p:cNvSpPr>
            <a:spLocks noGrp="1"/>
          </p:cNvSpPr>
          <p:nvPr>
            <p:ph type="body" sz="quarter" idx="13" hasCustomPrompt="1"/>
            <p:custDataLst>
              <p:tags r:id="rId8"/>
            </p:custDataLst>
          </p:nvPr>
        </p:nvSpPr>
        <p:spPr>
          <a:xfrm>
            <a:off x="5586730" y="473710"/>
            <a:ext cx="5767705" cy="504190"/>
          </a:xfrm>
        </p:spPr>
        <p:txBody>
          <a:bodyPr anchor="ctr">
            <a:normAutofit/>
          </a:bodyPr>
          <a:lstStyle>
            <a:lvl1pPr marL="0" indent="0" algn="r">
              <a:lnSpc>
                <a:spcPct val="100000"/>
              </a:lnSpc>
              <a:buNone/>
              <a:defRPr sz="1800" b="1">
                <a:solidFill>
                  <a:schemeClr val="accent1"/>
                </a:solidFill>
              </a:defRPr>
            </a:lvl1pPr>
          </a:lstStyle>
          <a:p>
            <a:pPr lvl="0"/>
            <a:r>
              <a:rPr lang="zh-CN" altLang="en-US"/>
              <a:t>公司名占位符</a:t>
            </a:r>
            <a:endParaRPr lang="zh-CN" altLang="en-US"/>
          </a:p>
        </p:txBody>
      </p:sp>
      <p:sp>
        <p:nvSpPr>
          <p:cNvPr id="1048682" name="文本占位符 13"/>
          <p:cNvSpPr>
            <a:spLocks noGrp="1"/>
          </p:cNvSpPr>
          <p:nvPr>
            <p:ph type="body" sz="quarter" idx="14" hasCustomPrompt="1"/>
            <p:custDataLst>
              <p:tags r:id="rId9"/>
            </p:custDataLst>
          </p:nvPr>
        </p:nvSpPr>
        <p:spPr>
          <a:xfrm>
            <a:off x="8303260" y="4082415"/>
            <a:ext cx="3050540" cy="1376045"/>
          </a:xfrm>
        </p:spPr>
        <p:txBody>
          <a:bodyPr anchor="t" anchorCtr="0">
            <a:normAutofit/>
          </a:bodyPr>
          <a:lstStyle>
            <a:lvl1pPr marL="0" indent="0" algn="r">
              <a:lnSpc>
                <a:spcPct val="100000"/>
              </a:lnSpc>
              <a:buNone/>
              <a:defRPr sz="1800" b="1">
                <a:solidFill>
                  <a:schemeClr val="accent1"/>
                </a:solidFill>
              </a:defRPr>
            </a:lvl1pPr>
          </a:lstStyle>
          <a:p>
            <a:pPr lvl="0"/>
            <a:r>
              <a:rPr lang="zh-CN" altLang="en-US"/>
              <a:t>日期时间占位符</a:t>
            </a:r>
            <a:endParaRPr lang="zh-CN" altLang="en-US"/>
          </a:p>
        </p:txBody>
      </p:sp>
      <p:sp>
        <p:nvSpPr>
          <p:cNvPr id="1048684" name="文本占位符 23"/>
          <p:cNvSpPr>
            <a:spLocks noGrp="1"/>
          </p:cNvSpPr>
          <p:nvPr>
            <p:ph type="body" sz="quarter" idx="17" hasCustomPrompt="1"/>
            <p:custDataLst>
              <p:tags r:id="rId10"/>
            </p:custDataLst>
          </p:nvPr>
        </p:nvSpPr>
        <p:spPr>
          <a:xfrm>
            <a:off x="5588000" y="4081780"/>
            <a:ext cx="2714625" cy="1376045"/>
          </a:xfrm>
        </p:spPr>
        <p:txBody>
          <a:bodyPr anchor="t" anchorCtr="0">
            <a:normAutofit/>
          </a:bodyPr>
          <a:lstStyle>
            <a:lvl1pPr marL="0" indent="0" algn="r">
              <a:lnSpc>
                <a:spcPct val="100000"/>
              </a:lnSpc>
              <a:buNone/>
              <a:defRPr sz="1800" b="1">
                <a:solidFill>
                  <a:schemeClr val="accent1"/>
                </a:solidFill>
              </a:defRPr>
            </a:lvl1pPr>
          </a:lstStyle>
          <a:p>
            <a:pPr lvl="0"/>
            <a:r>
              <a:rPr lang="zh-CN" altLang="en-US"/>
              <a:t>署名占位符</a:t>
            </a:r>
            <a:endParaRPr lang="zh-CN" altLang="en-US"/>
          </a:p>
        </p:txBody>
      </p:sp>
      <p:sp>
        <p:nvSpPr>
          <p:cNvPr id="1048686" name="椭圆 8"/>
          <p:cNvSpPr/>
          <p:nvPr userDrawn="1">
            <p:custDataLst>
              <p:tags r:id="rId11"/>
            </p:custDataLst>
          </p:nvPr>
        </p:nvSpPr>
        <p:spPr>
          <a:xfrm rot="5400000" flipH="1">
            <a:off x="11116310" y="5883275"/>
            <a:ext cx="81280" cy="86360"/>
          </a:xfrm>
          <a:prstGeom prst="ellipse">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1048688" name="椭圆 10"/>
          <p:cNvSpPr/>
          <p:nvPr userDrawn="1">
            <p:custDataLst>
              <p:tags r:id="rId12"/>
            </p:custDataLst>
          </p:nvPr>
        </p:nvSpPr>
        <p:spPr>
          <a:xfrm rot="5400000" flipH="1">
            <a:off x="10892790" y="5883275"/>
            <a:ext cx="81280" cy="86360"/>
          </a:xfrm>
          <a:prstGeom prst="ellipse">
            <a:avLst/>
          </a:prstGeom>
          <a:solidFill>
            <a:schemeClr val="tx1"/>
          </a:solid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1048690" name="椭圆 11"/>
          <p:cNvSpPr/>
          <p:nvPr userDrawn="1">
            <p:custDataLst>
              <p:tags r:id="rId13"/>
            </p:custDataLst>
          </p:nvPr>
        </p:nvSpPr>
        <p:spPr>
          <a:xfrm rot="5400000" flipH="1">
            <a:off x="10668635" y="5883275"/>
            <a:ext cx="81280" cy="86360"/>
          </a:xfrm>
          <a:prstGeom prst="ellipse">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35" name=""/>
        <p:cNvGrpSpPr/>
        <p:nvPr/>
      </p:nvGrpSpPr>
      <p:grpSpPr>
        <a:xfrm>
          <a:off x="0" y="0"/>
          <a:ext cx="0" cy="0"/>
        </a:xfrm>
      </p:grpSpPr>
      <p:sp>
        <p:nvSpPr>
          <p:cNvPr id="1048692" name="标题 1"/>
          <p:cNvSpPr>
            <a:spLocks noGrp="1"/>
          </p:cNvSpPr>
          <p:nvPr>
            <p:ph type="title"/>
            <p:custDataLst>
              <p:tags r:id="rId1"/>
            </p:custDataLst>
          </p:nvPr>
        </p:nvSpPr>
        <p:spPr/>
        <p:txBody>
          <a:bodyPr/>
          <a:lstStyle/>
          <a:p>
            <a:r>
              <a:rPr lang="zh-CN" altLang="en-US"/>
              <a:t>单击此处编辑母版标题样式</a:t>
            </a:r>
            <a:endParaRPr lang="zh-CN" altLang="en-US"/>
          </a:p>
        </p:txBody>
      </p:sp>
      <p:sp>
        <p:nvSpPr>
          <p:cNvPr id="1048694" name="内容占位符 2"/>
          <p:cNvSpPr>
            <a:spLocks noGrp="1"/>
          </p:cNvSpPr>
          <p:nvPr>
            <p:ph idx="1"/>
            <p:custDataLst>
              <p:tags r:id="rId2"/>
            </p:custDataLst>
          </p:nvPr>
        </p:nvSpPr>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696" name="日期占位符 3"/>
          <p:cNvSpPr>
            <a:spLocks noGrp="1"/>
          </p:cNvSpPr>
          <p:nvPr>
            <p:ph type="dt" sz="half" idx="10"/>
            <p:custDataLst>
              <p:tags r:id="rId3"/>
            </p:custDataLst>
          </p:nvPr>
        </p:nvSpPr>
        <p:spPr/>
        <p:txBody>
          <a:bodyPr/>
          <a:lstStyle/>
          <a:p>
            <a:fld id="{5592522B-0F24-4480-B9DD-A9474A6880D6}" type="datetimeFigureOut">
              <a:rPr lang="zh-CN" altLang="en-US" smtClean="0"/>
              <a:t/>
            </a:fld>
            <a:endParaRPr lang="zh-CN" altLang="en-US"/>
          </a:p>
        </p:txBody>
      </p:sp>
      <p:sp>
        <p:nvSpPr>
          <p:cNvPr id="1048698" name="页脚占位符 4"/>
          <p:cNvSpPr>
            <a:spLocks noGrp="1"/>
          </p:cNvSpPr>
          <p:nvPr>
            <p:ph type="ftr" sz="quarter" idx="11"/>
            <p:custDataLst>
              <p:tags r:id="rId4"/>
            </p:custDataLst>
          </p:nvPr>
        </p:nvSpPr>
        <p:spPr/>
        <p:txBody>
          <a:bodyPr/>
          <a:lstStyle/>
          <a:p>
            <a:endParaRPr lang="zh-CN" altLang="en-US"/>
          </a:p>
        </p:txBody>
      </p:sp>
      <p:sp>
        <p:nvSpPr>
          <p:cNvPr id="1048700" name="灯片编号占位符 5"/>
          <p:cNvSpPr>
            <a:spLocks noGrp="1"/>
          </p:cNvSpPr>
          <p:nvPr>
            <p:ph type="sldNum" sz="quarter" idx="12"/>
            <p:custDataLst>
              <p:tags r:id="rId5"/>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目录">
    <p:spTree>
      <p:nvGrpSpPr>
        <p:cNvPr id="37" name=""/>
        <p:cNvGrpSpPr/>
        <p:nvPr/>
      </p:nvGrpSpPr>
      <p:grpSpPr>
        <a:xfrm>
          <a:off x="0" y="0"/>
          <a:ext cx="0" cy="0"/>
        </a:xfrm>
      </p:grpSpPr>
      <p:pic>
        <p:nvPicPr>
          <p:cNvPr id="2097157" name="图片 5" descr="C:\Users\wps\Desktop\商务-读书_01(2).png商务-读书_01(2)"/>
          <p:cNvPicPr>
            <a:picLocks noChangeAspect="1"/>
          </p:cNvPicPr>
          <p:nvPr userDrawn="1">
            <p:custDataLst>
              <p:tags r:id="rId2"/>
            </p:custDataLst>
          </p:nvPr>
        </p:nvPicPr>
        <p:blipFill>
          <a:blip r:embed="rId1"/>
          <a:stretch>
            <a:fillRect/>
          </a:stretch>
        </p:blipFill>
        <p:spPr>
          <a:xfrm>
            <a:off x="0" y="0"/>
            <a:ext cx="12192000" cy="6858000"/>
          </a:xfrm>
          <a:prstGeom prst="rect">
            <a:avLst/>
          </a:prstGeom>
        </p:spPr>
      </p:pic>
      <p:sp>
        <p:nvSpPr>
          <p:cNvPr id="1048702" name="标题 1"/>
          <p:cNvSpPr>
            <a:spLocks noGrp="1"/>
          </p:cNvSpPr>
          <p:nvPr>
            <p:ph type="title" hasCustomPrompt="1"/>
            <p:custDataLst>
              <p:tags r:id="rId3"/>
            </p:custDataLst>
          </p:nvPr>
        </p:nvSpPr>
        <p:spPr>
          <a:xfrm>
            <a:off x="839153" y="453300"/>
            <a:ext cx="10513695" cy="1081405"/>
          </a:xfrm>
        </p:spPr>
        <p:txBody>
          <a:bodyPr anchor="b">
            <a:normAutofit/>
          </a:bodyPr>
          <a:lstStyle>
            <a:lvl1pPr algn="ctr">
              <a:defRPr sz="6000">
                <a:solidFill>
                  <a:schemeClr val="accent1">
                    <a:alpha val="60000"/>
                  </a:schemeClr>
                </a:solidFill>
              </a:defRPr>
            </a:lvl1pPr>
          </a:lstStyle>
          <a:p>
            <a:r>
              <a:rPr lang="zh-CN" altLang="en-US"/>
              <a:t>标题</a:t>
            </a:r>
            <a:endParaRPr lang="zh-CN" altLang="en-US"/>
          </a:p>
        </p:txBody>
      </p:sp>
      <p:sp>
        <p:nvSpPr>
          <p:cNvPr id="1048704" name="日期占位符 6"/>
          <p:cNvSpPr>
            <a:spLocks noGrp="1"/>
          </p:cNvSpPr>
          <p:nvPr>
            <p:ph type="dt" sz="half" idx="10"/>
            <p:custDataLst>
              <p:tags r:id="rId4"/>
            </p:custDataLst>
          </p:nvPr>
        </p:nvSpPr>
        <p:spPr/>
        <p:txBody>
          <a:bodyPr/>
          <a:lstStyle/>
          <a:p>
            <a:fld id="{5592522B-0F24-4480-B9DD-A9474A6880D6}" type="datetimeFigureOut">
              <a:rPr lang="zh-CN" altLang="en-US" smtClean="0"/>
              <a:t/>
            </a:fld>
            <a:endParaRPr lang="zh-CN" altLang="en-US"/>
          </a:p>
        </p:txBody>
      </p:sp>
      <p:sp>
        <p:nvSpPr>
          <p:cNvPr id="1048706" name="页脚占位符 7"/>
          <p:cNvSpPr>
            <a:spLocks noGrp="1"/>
          </p:cNvSpPr>
          <p:nvPr>
            <p:ph type="ftr" sz="quarter" idx="11"/>
            <p:custDataLst>
              <p:tags r:id="rId5"/>
            </p:custDataLst>
          </p:nvPr>
        </p:nvSpPr>
        <p:spPr/>
        <p:txBody>
          <a:bodyPr/>
          <a:lstStyle/>
          <a:p>
            <a:endParaRPr lang="zh-CN" altLang="en-US"/>
          </a:p>
        </p:txBody>
      </p:sp>
      <p:sp>
        <p:nvSpPr>
          <p:cNvPr id="1048708" name="灯片编号占位符 8"/>
          <p:cNvSpPr>
            <a:spLocks noGrp="1"/>
          </p:cNvSpPr>
          <p:nvPr>
            <p:ph type="sldNum" sz="quarter" idx="12"/>
            <p:custDataLst>
              <p:tags r:id="rId6"/>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节标题">
    <p:spTree>
      <p:nvGrpSpPr>
        <p:cNvPr id="39" name=""/>
        <p:cNvGrpSpPr/>
        <p:nvPr/>
      </p:nvGrpSpPr>
      <p:grpSpPr>
        <a:xfrm>
          <a:off x="0" y="0"/>
          <a:ext cx="0" cy="0"/>
        </a:xfrm>
      </p:grpSpPr>
      <p:pic>
        <p:nvPicPr>
          <p:cNvPr id="2097159" name="图片 6" descr="商务-读书_01(1)"/>
          <p:cNvPicPr>
            <a:picLocks noChangeAspect="1"/>
          </p:cNvPicPr>
          <p:nvPr userDrawn="1">
            <p:custDataLst>
              <p:tags r:id="rId2"/>
            </p:custDataLst>
          </p:nvPr>
        </p:nvPicPr>
        <p:blipFill>
          <a:blip r:embed="rId1"/>
          <a:stretch>
            <a:fillRect/>
          </a:stretch>
        </p:blipFill>
        <p:spPr>
          <a:xfrm>
            <a:off x="0" y="0"/>
            <a:ext cx="12192000" cy="6858000"/>
          </a:xfrm>
          <a:prstGeom prst="rect">
            <a:avLst/>
          </a:prstGeom>
        </p:spPr>
      </p:pic>
      <p:sp>
        <p:nvSpPr>
          <p:cNvPr id="1048710" name="标题 1"/>
          <p:cNvSpPr>
            <a:spLocks noGrp="1"/>
          </p:cNvSpPr>
          <p:nvPr>
            <p:ph type="title"/>
            <p:custDataLst>
              <p:tags r:id="rId3"/>
            </p:custDataLst>
          </p:nvPr>
        </p:nvSpPr>
        <p:spPr>
          <a:xfrm>
            <a:off x="769620" y="2511425"/>
            <a:ext cx="10652760" cy="1697355"/>
          </a:xfrm>
        </p:spPr>
        <p:txBody>
          <a:bodyPr tIns="144145" anchor="t" anchorCtr="0"/>
          <a:lstStyle>
            <a:lvl1pPr algn="ctr">
              <a:defRPr sz="5400">
                <a:solidFill>
                  <a:schemeClr val="tx1"/>
                </a:solidFill>
              </a:defRPr>
            </a:lvl1pPr>
          </a:lstStyle>
          <a:p>
            <a:r>
              <a:rPr lang="zh-CN" altLang="en-US"/>
              <a:t>单击此处编辑母版标题样式</a:t>
            </a:r>
            <a:endParaRPr lang="zh-CN" altLang="en-US"/>
          </a:p>
        </p:txBody>
      </p:sp>
      <p:sp>
        <p:nvSpPr>
          <p:cNvPr id="1048712" name="日期占位符 3"/>
          <p:cNvSpPr>
            <a:spLocks noGrp="1"/>
          </p:cNvSpPr>
          <p:nvPr>
            <p:ph type="dt" sz="half" idx="10"/>
            <p:custDataLst>
              <p:tags r:id="rId4"/>
            </p:custDataLst>
          </p:nvPr>
        </p:nvSpPr>
        <p:spPr/>
        <p:txBody>
          <a:bodyPr/>
          <a:lstStyle/>
          <a:p>
            <a:fld id="{5592522B-0F24-4480-B9DD-A9474A6880D6}" type="datetimeFigureOut">
              <a:rPr lang="zh-CN" altLang="en-US" smtClean="0"/>
              <a:t/>
            </a:fld>
            <a:endParaRPr lang="zh-CN" altLang="en-US"/>
          </a:p>
        </p:txBody>
      </p:sp>
      <p:sp>
        <p:nvSpPr>
          <p:cNvPr id="1048714" name="页脚占位符 4"/>
          <p:cNvSpPr>
            <a:spLocks noGrp="1"/>
          </p:cNvSpPr>
          <p:nvPr>
            <p:ph type="ftr" sz="quarter" idx="11"/>
            <p:custDataLst>
              <p:tags r:id="rId5"/>
            </p:custDataLst>
          </p:nvPr>
        </p:nvSpPr>
        <p:spPr/>
        <p:txBody>
          <a:bodyPr/>
          <a:lstStyle/>
          <a:p>
            <a:endParaRPr lang="zh-CN" altLang="en-US"/>
          </a:p>
        </p:txBody>
      </p:sp>
      <p:sp>
        <p:nvSpPr>
          <p:cNvPr id="1048716" name="灯片编号占位符 5"/>
          <p:cNvSpPr>
            <a:spLocks noGrp="1"/>
          </p:cNvSpPr>
          <p:nvPr>
            <p:ph type="sldNum" sz="quarter" idx="12"/>
            <p:custDataLst>
              <p:tags r:id="rId6"/>
            </p:custDataLst>
          </p:nvPr>
        </p:nvSpPr>
        <p:spPr/>
        <p:txBody>
          <a:bodyPr/>
          <a:lstStyle/>
          <a:p>
            <a:fld id="{BE5F26B5-172A-4DC2-B0B7-181CFC56B87C}" type="slidenum">
              <a:rPr lang="zh-CN" altLang="en-US" smtClean="0"/>
              <a:t/>
            </a:fld>
            <a:endParaRPr lang="zh-CN" altLang="en-US"/>
          </a:p>
        </p:txBody>
      </p:sp>
      <p:sp>
        <p:nvSpPr>
          <p:cNvPr id="1048718" name="文本占位符 7"/>
          <p:cNvSpPr>
            <a:spLocks noGrp="1"/>
          </p:cNvSpPr>
          <p:nvPr>
            <p:ph type="body" sz="quarter" idx="13" hasCustomPrompt="1"/>
            <p:custDataLst>
              <p:tags r:id="rId7"/>
            </p:custDataLst>
          </p:nvPr>
        </p:nvSpPr>
        <p:spPr>
          <a:xfrm>
            <a:off x="769938" y="1246505"/>
            <a:ext cx="10652125" cy="2004060"/>
          </a:xfrm>
        </p:spPr>
        <p:txBody>
          <a:bodyPr anchor="b" anchorCtr="0">
            <a:noAutofit/>
          </a:bodyPr>
          <a:lstStyle>
            <a:lvl1pPr marL="0" indent="0" algn="ctr">
              <a:buNone/>
              <a:defRPr sz="11500" b="1">
                <a:ln>
                  <a:gradFill>
                    <a:gsLst>
                      <a:gs pos="0">
                        <a:schemeClr val="accent1">
                          <a:lumMod val="60000"/>
                          <a:lumOff val="40000"/>
                        </a:schemeClr>
                      </a:gs>
                      <a:gs pos="100000">
                        <a:schemeClr val="accent1">
                          <a:lumMod val="60000"/>
                          <a:lumOff val="40000"/>
                          <a:alpha val="0"/>
                        </a:schemeClr>
                      </a:gs>
                    </a:gsLst>
                    <a:lin ang="5400000" scaled="1"/>
                  </a:gradFill>
                </a:ln>
                <a:noFill/>
              </a:defRPr>
            </a:lvl1pPr>
          </a:lstStyle>
          <a:p>
            <a:pPr lvl="0"/>
            <a:r>
              <a:rPr lang="zh-CN" altLang="en-US"/>
              <a:t>节编号</a:t>
            </a:r>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41" name=""/>
        <p:cNvGrpSpPr/>
        <p:nvPr/>
      </p:nvGrpSpPr>
      <p:grpSpPr>
        <a:xfrm>
          <a:off x="0" y="0"/>
          <a:ext cx="0" cy="0"/>
        </a:xfrm>
      </p:grpSpPr>
      <p:sp>
        <p:nvSpPr>
          <p:cNvPr id="1048720" name="标题 1"/>
          <p:cNvSpPr>
            <a:spLocks noGrp="1"/>
          </p:cNvSpPr>
          <p:nvPr>
            <p:ph type="title"/>
            <p:custDataLst>
              <p:tags r:id="rId1"/>
            </p:custDataLst>
          </p:nvPr>
        </p:nvSpPr>
        <p:spPr/>
        <p:txBody>
          <a:bodyPr vert="horz" lIns="0" tIns="0" rIns="0" bIns="0" rtlCol="0" anchor="ctr">
            <a:normAutofit/>
          </a:bodyPr>
          <a:lstStyle>
            <a:lvl1pPr>
              <a:defRPr lang="zh-CN" altLang="en-US"/>
            </a:lvl1pPr>
          </a:lstStyle>
          <a:p>
            <a:pPr lvl="0"/>
            <a:r>
              <a:rPr lang="zh-CN" altLang="en-US"/>
              <a:t>单击此处编辑母版标题样式</a:t>
            </a:r>
            <a:endParaRPr lang="zh-CN" altLang="en-US"/>
          </a:p>
        </p:txBody>
      </p:sp>
      <p:sp>
        <p:nvSpPr>
          <p:cNvPr id="1048722" name="内容占位符 2"/>
          <p:cNvSpPr>
            <a:spLocks noGrp="1"/>
          </p:cNvSpPr>
          <p:nvPr>
            <p:ph sz="half" idx="1"/>
            <p:custDataLst>
              <p:tags r:id="rId2"/>
            </p:custDataLst>
          </p:nvPr>
        </p:nvSpPr>
        <p:spPr>
          <a:xfrm>
            <a:off x="838200" y="1364400"/>
            <a:ext cx="5181600" cy="4813200"/>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724" name="内容占位符 3"/>
          <p:cNvSpPr>
            <a:spLocks noGrp="1"/>
          </p:cNvSpPr>
          <p:nvPr>
            <p:ph sz="half" idx="2"/>
            <p:custDataLst>
              <p:tags r:id="rId3"/>
            </p:custDataLst>
          </p:nvPr>
        </p:nvSpPr>
        <p:spPr>
          <a:xfrm>
            <a:off x="6172200" y="1364400"/>
            <a:ext cx="5181600" cy="4813200"/>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726" name="日期占位符 4"/>
          <p:cNvSpPr>
            <a:spLocks noGrp="1"/>
          </p:cNvSpPr>
          <p:nvPr>
            <p:ph type="dt" sz="half" idx="10"/>
            <p:custDataLst>
              <p:tags r:id="rId4"/>
            </p:custDataLst>
          </p:nvPr>
        </p:nvSpPr>
        <p:spPr/>
        <p:txBody>
          <a:bodyPr/>
          <a:lstStyle/>
          <a:p>
            <a:fld id="{5592522B-0F24-4480-B9DD-A9474A6880D6}" type="datetimeFigureOut">
              <a:rPr lang="zh-CN" altLang="en-US" smtClean="0"/>
              <a:t/>
            </a:fld>
            <a:endParaRPr lang="zh-CN" altLang="en-US"/>
          </a:p>
        </p:txBody>
      </p:sp>
      <p:sp>
        <p:nvSpPr>
          <p:cNvPr id="1048728" name="页脚占位符 5"/>
          <p:cNvSpPr>
            <a:spLocks noGrp="1"/>
          </p:cNvSpPr>
          <p:nvPr>
            <p:ph type="ftr" sz="quarter" idx="11"/>
            <p:custDataLst>
              <p:tags r:id="rId5"/>
            </p:custDataLst>
          </p:nvPr>
        </p:nvSpPr>
        <p:spPr/>
        <p:txBody>
          <a:bodyPr/>
          <a:lstStyle/>
          <a:p>
            <a:endParaRPr lang="zh-CN" altLang="en-US"/>
          </a:p>
        </p:txBody>
      </p:sp>
      <p:sp>
        <p:nvSpPr>
          <p:cNvPr id="1048730" name="灯片编号占位符 6"/>
          <p:cNvSpPr>
            <a:spLocks noGrp="1"/>
          </p:cNvSpPr>
          <p:nvPr>
            <p:ph type="sldNum" sz="quarter" idx="12"/>
            <p:custDataLst>
              <p:tags r:id="rId6"/>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43" name=""/>
        <p:cNvGrpSpPr/>
        <p:nvPr/>
      </p:nvGrpSpPr>
      <p:grpSpPr>
        <a:xfrm>
          <a:off x="0" y="0"/>
          <a:ext cx="0" cy="0"/>
        </a:xfrm>
      </p:grpSpPr>
      <p:sp>
        <p:nvSpPr>
          <p:cNvPr id="1048732" name="标题 1"/>
          <p:cNvSpPr>
            <a:spLocks noGrp="1"/>
          </p:cNvSpPr>
          <p:nvPr>
            <p:ph type="title"/>
            <p:custDataLst>
              <p:tags r:id="rId1"/>
            </p:custDataLst>
          </p:nvPr>
        </p:nvSpPr>
        <p:spPr>
          <a:xfrm>
            <a:off x="839788" y="360000"/>
            <a:ext cx="10515600" cy="864000"/>
          </a:xfrm>
        </p:spPr>
        <p:txBody>
          <a:bodyPr vert="horz" lIns="0" tIns="0" rIns="0" bIns="0" rtlCol="0" anchor="ctr">
            <a:normAutofit/>
          </a:bodyPr>
          <a:lstStyle>
            <a:lvl1pPr>
              <a:defRPr lang="zh-CN" altLang="en-US"/>
            </a:lvl1pPr>
          </a:lstStyle>
          <a:p>
            <a:pPr lvl="0"/>
            <a:r>
              <a:rPr lang="zh-CN" altLang="en-US"/>
              <a:t>单击此处编辑母版标题样式</a:t>
            </a:r>
            <a:endParaRPr lang="zh-CN" altLang="en-US"/>
          </a:p>
        </p:txBody>
      </p:sp>
      <p:sp>
        <p:nvSpPr>
          <p:cNvPr id="1048734" name="文本占位符 2"/>
          <p:cNvSpPr>
            <a:spLocks noGrp="1"/>
          </p:cNvSpPr>
          <p:nvPr>
            <p:ph type="body" idx="1"/>
            <p:custDataLst>
              <p:tags r:id="rId2"/>
            </p:custDataLst>
          </p:nvPr>
        </p:nvSpPr>
        <p:spPr>
          <a:xfrm>
            <a:off x="839788" y="1364400"/>
            <a:ext cx="5157787" cy="540000"/>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1048736" name="内容占位符 3"/>
          <p:cNvSpPr>
            <a:spLocks noGrp="1"/>
          </p:cNvSpPr>
          <p:nvPr>
            <p:ph sz="half" idx="2"/>
            <p:custDataLst>
              <p:tags r:id="rId3"/>
            </p:custDataLst>
          </p:nvPr>
        </p:nvSpPr>
        <p:spPr>
          <a:xfrm>
            <a:off x="839788" y="2061275"/>
            <a:ext cx="5157787" cy="4128388"/>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738" name="文本占位符 4"/>
          <p:cNvSpPr>
            <a:spLocks noGrp="1"/>
          </p:cNvSpPr>
          <p:nvPr>
            <p:ph type="body" sz="quarter" idx="3"/>
            <p:custDataLst>
              <p:tags r:id="rId4"/>
            </p:custDataLst>
          </p:nvPr>
        </p:nvSpPr>
        <p:spPr>
          <a:xfrm>
            <a:off x="6172200" y="1364400"/>
            <a:ext cx="5183188" cy="540000"/>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1048740" name="内容占位符 5"/>
          <p:cNvSpPr>
            <a:spLocks noGrp="1"/>
          </p:cNvSpPr>
          <p:nvPr>
            <p:ph sz="quarter" idx="4"/>
            <p:custDataLst>
              <p:tags r:id="rId5"/>
            </p:custDataLst>
          </p:nvPr>
        </p:nvSpPr>
        <p:spPr>
          <a:xfrm>
            <a:off x="6172200" y="2061275"/>
            <a:ext cx="5183188" cy="4128388"/>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742" name="日期占位符 6"/>
          <p:cNvSpPr>
            <a:spLocks noGrp="1"/>
          </p:cNvSpPr>
          <p:nvPr>
            <p:ph type="dt" sz="half" idx="10"/>
            <p:custDataLst>
              <p:tags r:id="rId6"/>
            </p:custDataLst>
          </p:nvPr>
        </p:nvSpPr>
        <p:spPr/>
        <p:txBody>
          <a:bodyPr/>
          <a:lstStyle/>
          <a:p>
            <a:fld id="{5592522B-0F24-4480-B9DD-A9474A6880D6}" type="datetimeFigureOut">
              <a:rPr lang="zh-CN" altLang="en-US" smtClean="0"/>
              <a:t/>
            </a:fld>
            <a:endParaRPr lang="zh-CN" altLang="en-US"/>
          </a:p>
        </p:txBody>
      </p:sp>
      <p:sp>
        <p:nvSpPr>
          <p:cNvPr id="1048744" name="页脚占位符 7"/>
          <p:cNvSpPr>
            <a:spLocks noGrp="1"/>
          </p:cNvSpPr>
          <p:nvPr>
            <p:ph type="ftr" sz="quarter" idx="11"/>
            <p:custDataLst>
              <p:tags r:id="rId7"/>
            </p:custDataLst>
          </p:nvPr>
        </p:nvSpPr>
        <p:spPr/>
        <p:txBody>
          <a:bodyPr/>
          <a:lstStyle/>
          <a:p>
            <a:endParaRPr lang="zh-CN" altLang="en-US"/>
          </a:p>
        </p:txBody>
      </p:sp>
      <p:sp>
        <p:nvSpPr>
          <p:cNvPr id="1048746" name="灯片编号占位符 8"/>
          <p:cNvSpPr>
            <a:spLocks noGrp="1"/>
          </p:cNvSpPr>
          <p:nvPr>
            <p:ph type="sldNum" sz="quarter" idx="12"/>
            <p:custDataLst>
              <p:tags r:id="rId8"/>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45" name=""/>
        <p:cNvGrpSpPr/>
        <p:nvPr/>
      </p:nvGrpSpPr>
      <p:grpSpPr>
        <a:xfrm>
          <a:off x="0" y="0"/>
          <a:ext cx="0" cy="0"/>
        </a:xfrm>
      </p:grpSpPr>
      <p:sp>
        <p:nvSpPr>
          <p:cNvPr id="1048748" name="标题 1"/>
          <p:cNvSpPr>
            <a:spLocks noGrp="1"/>
          </p:cNvSpPr>
          <p:nvPr>
            <p:ph type="title"/>
            <p:custDataLst>
              <p:tags r:id="rId1"/>
            </p:custDataLst>
          </p:nvPr>
        </p:nvSpPr>
        <p:spPr/>
        <p:txBody>
          <a:bodyPr/>
          <a:lstStyle/>
          <a:p>
            <a:r>
              <a:rPr lang="zh-CN" altLang="en-US"/>
              <a:t>单击此处编辑母版标题样式</a:t>
            </a:r>
            <a:endParaRPr lang="zh-CN" altLang="en-US"/>
          </a:p>
        </p:txBody>
      </p:sp>
      <p:sp>
        <p:nvSpPr>
          <p:cNvPr id="1048750" name="日期占位符 2"/>
          <p:cNvSpPr>
            <a:spLocks noGrp="1"/>
          </p:cNvSpPr>
          <p:nvPr>
            <p:ph type="dt" sz="half" idx="10"/>
            <p:custDataLst>
              <p:tags r:id="rId2"/>
            </p:custDataLst>
          </p:nvPr>
        </p:nvSpPr>
        <p:spPr/>
        <p:txBody>
          <a:bodyPr/>
          <a:lstStyle/>
          <a:p>
            <a:fld id="{5592522B-0F24-4480-B9DD-A9474A6880D6}" type="datetimeFigureOut">
              <a:rPr lang="zh-CN" altLang="en-US" smtClean="0"/>
              <a:t/>
            </a:fld>
            <a:endParaRPr lang="zh-CN" altLang="en-US"/>
          </a:p>
        </p:txBody>
      </p:sp>
      <p:sp>
        <p:nvSpPr>
          <p:cNvPr id="1048752" name="页脚占位符 3"/>
          <p:cNvSpPr>
            <a:spLocks noGrp="1"/>
          </p:cNvSpPr>
          <p:nvPr>
            <p:ph type="ftr" sz="quarter" idx="11"/>
            <p:custDataLst>
              <p:tags r:id="rId3"/>
            </p:custDataLst>
          </p:nvPr>
        </p:nvSpPr>
        <p:spPr/>
        <p:txBody>
          <a:bodyPr/>
          <a:lstStyle/>
          <a:p>
            <a:endParaRPr lang="zh-CN" altLang="en-US"/>
          </a:p>
        </p:txBody>
      </p:sp>
      <p:sp>
        <p:nvSpPr>
          <p:cNvPr id="1048754" name="灯片编号占位符 4"/>
          <p:cNvSpPr>
            <a:spLocks noGrp="1"/>
          </p:cNvSpPr>
          <p:nvPr>
            <p:ph type="sldNum" sz="quarter" idx="12"/>
            <p:custDataLst>
              <p:tags r:id="rId4"/>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47" name=""/>
        <p:cNvGrpSpPr/>
        <p:nvPr/>
      </p:nvGrpSpPr>
      <p:grpSpPr>
        <a:xfrm>
          <a:off x="0" y="0"/>
          <a:ext cx="0" cy="0"/>
        </a:xfrm>
      </p:grpSpPr>
      <p:sp>
        <p:nvSpPr>
          <p:cNvPr id="1048756" name="日期占位符 1"/>
          <p:cNvSpPr>
            <a:spLocks noGrp="1"/>
          </p:cNvSpPr>
          <p:nvPr>
            <p:ph type="dt" sz="half" idx="10"/>
            <p:custDataLst>
              <p:tags r:id="rId1"/>
            </p:custDataLst>
          </p:nvPr>
        </p:nvSpPr>
        <p:spPr/>
        <p:txBody>
          <a:bodyPr/>
          <a:lstStyle/>
          <a:p>
            <a:fld id="{5592522B-0F24-4480-B9DD-A9474A6880D6}" type="datetimeFigureOut">
              <a:rPr lang="zh-CN" altLang="en-US" smtClean="0"/>
              <a:t/>
            </a:fld>
            <a:endParaRPr lang="zh-CN" altLang="en-US"/>
          </a:p>
        </p:txBody>
      </p:sp>
      <p:sp>
        <p:nvSpPr>
          <p:cNvPr id="1048758" name="页脚占位符 2"/>
          <p:cNvSpPr>
            <a:spLocks noGrp="1"/>
          </p:cNvSpPr>
          <p:nvPr>
            <p:ph type="ftr" sz="quarter" idx="11"/>
            <p:custDataLst>
              <p:tags r:id="rId2"/>
            </p:custDataLst>
          </p:nvPr>
        </p:nvSpPr>
        <p:spPr/>
        <p:txBody>
          <a:bodyPr/>
          <a:lstStyle/>
          <a:p>
            <a:endParaRPr lang="zh-CN" altLang="en-US"/>
          </a:p>
        </p:txBody>
      </p:sp>
      <p:sp>
        <p:nvSpPr>
          <p:cNvPr id="1048760" name="灯片编号占位符 3"/>
          <p:cNvSpPr>
            <a:spLocks noGrp="1"/>
          </p:cNvSpPr>
          <p:nvPr>
            <p:ph type="sldNum" sz="quarter" idx="12"/>
            <p:custDataLst>
              <p:tags r:id="rId3"/>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仅内容">
    <p:spTree>
      <p:nvGrpSpPr>
        <p:cNvPr id="49" name=""/>
        <p:cNvGrpSpPr/>
        <p:nvPr/>
      </p:nvGrpSpPr>
      <p:grpSpPr>
        <a:xfrm>
          <a:off x="0" y="0"/>
          <a:ext cx="0" cy="0"/>
        </a:xfrm>
      </p:grpSpPr>
      <p:sp>
        <p:nvSpPr>
          <p:cNvPr id="1048762" name="内容占位符 2"/>
          <p:cNvSpPr>
            <a:spLocks noGrp="1"/>
          </p:cNvSpPr>
          <p:nvPr>
            <p:ph idx="1"/>
            <p:custDataLst>
              <p:tags r:id="rId1"/>
            </p:custDataLst>
          </p:nvPr>
        </p:nvSpPr>
        <p:spPr>
          <a:xfrm>
            <a:off x="838200" y="360000"/>
            <a:ext cx="10515600" cy="5817600"/>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764" name="日期占位符 3"/>
          <p:cNvSpPr>
            <a:spLocks noGrp="1"/>
          </p:cNvSpPr>
          <p:nvPr>
            <p:ph type="dt" sz="half" idx="10"/>
            <p:custDataLst>
              <p:tags r:id="rId2"/>
            </p:custDataLst>
          </p:nvPr>
        </p:nvSpPr>
        <p:spPr/>
        <p:txBody>
          <a:bodyPr/>
          <a:lstStyle/>
          <a:p>
            <a:fld id="{5592522B-0F24-4480-B9DD-A9474A6880D6}" type="datetimeFigureOut">
              <a:rPr lang="zh-CN" altLang="en-US" smtClean="0"/>
              <a:t/>
            </a:fld>
            <a:endParaRPr lang="zh-CN" altLang="en-US"/>
          </a:p>
        </p:txBody>
      </p:sp>
      <p:sp>
        <p:nvSpPr>
          <p:cNvPr id="1048766" name="页脚占位符 4"/>
          <p:cNvSpPr>
            <a:spLocks noGrp="1"/>
          </p:cNvSpPr>
          <p:nvPr>
            <p:ph type="ftr" sz="quarter" idx="11"/>
            <p:custDataLst>
              <p:tags r:id="rId3"/>
            </p:custDataLst>
          </p:nvPr>
        </p:nvSpPr>
        <p:spPr/>
        <p:txBody>
          <a:bodyPr/>
          <a:lstStyle/>
          <a:p>
            <a:endParaRPr lang="zh-CN" altLang="en-US"/>
          </a:p>
        </p:txBody>
      </p:sp>
      <p:sp>
        <p:nvSpPr>
          <p:cNvPr id="1048768" name="灯片编号占位符 5"/>
          <p:cNvSpPr>
            <a:spLocks noGrp="1"/>
          </p:cNvSpPr>
          <p:nvPr>
            <p:ph type="sldNum" sz="quarter" idx="12"/>
            <p:custDataLst>
              <p:tags r:id="rId4"/>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标题和副标题">
    <p:spTree>
      <p:nvGrpSpPr>
        <p:cNvPr id="51" name=""/>
        <p:cNvGrpSpPr/>
        <p:nvPr/>
      </p:nvGrpSpPr>
      <p:grpSpPr>
        <a:xfrm>
          <a:off x="0" y="0"/>
          <a:ext cx="0" cy="0"/>
        </a:xfrm>
      </p:grpSpPr>
      <p:sp>
        <p:nvSpPr>
          <p:cNvPr id="1048770" name="标题 1"/>
          <p:cNvSpPr>
            <a:spLocks noGrp="1"/>
          </p:cNvSpPr>
          <p:nvPr>
            <p:ph type="title"/>
            <p:custDataLst>
              <p:tags r:id="rId1"/>
            </p:custDataLst>
          </p:nvPr>
        </p:nvSpPr>
        <p:spPr>
          <a:xfrm>
            <a:off x="839788" y="360000"/>
            <a:ext cx="10515600" cy="864000"/>
          </a:xfrm>
        </p:spPr>
        <p:txBody>
          <a:bodyPr/>
          <a:lstStyle/>
          <a:p>
            <a:r>
              <a:rPr lang="zh-CN" altLang="en-US"/>
              <a:t>单击此处编辑母版标题样式</a:t>
            </a:r>
            <a:endParaRPr lang="zh-CN" altLang="en-US"/>
          </a:p>
        </p:txBody>
      </p:sp>
      <p:sp>
        <p:nvSpPr>
          <p:cNvPr id="1048772" name="文本占位符 2"/>
          <p:cNvSpPr>
            <a:spLocks noGrp="1"/>
          </p:cNvSpPr>
          <p:nvPr>
            <p:ph type="body" idx="1" hasCustomPrompt="1"/>
            <p:custDataLst>
              <p:tags r:id="rId2"/>
            </p:custDataLst>
          </p:nvPr>
        </p:nvSpPr>
        <p:spPr>
          <a:xfrm>
            <a:off x="838200" y="1296000"/>
            <a:ext cx="10514012" cy="576000"/>
          </a:xfrm>
        </p:spPr>
        <p:txBody>
          <a:bodyPr anchor="t"/>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zh-CN" altLang="en-US"/>
              <a:t>单击此处编辑母版副标题样式</a:t>
            </a:r>
            <a:endParaRPr lang="zh-CN" altLang="en-US"/>
          </a:p>
        </p:txBody>
      </p:sp>
      <p:sp>
        <p:nvSpPr>
          <p:cNvPr id="1048774" name="日期占位符 6"/>
          <p:cNvSpPr>
            <a:spLocks noGrp="1"/>
          </p:cNvSpPr>
          <p:nvPr>
            <p:ph type="dt" sz="half" idx="10"/>
            <p:custDataLst>
              <p:tags r:id="rId3"/>
            </p:custDataLst>
          </p:nvPr>
        </p:nvSpPr>
        <p:spPr/>
        <p:txBody>
          <a:bodyPr/>
          <a:lstStyle/>
          <a:p>
            <a:fld id="{5592522B-0F24-4480-B9DD-A9474A6880D6}" type="datetimeFigureOut">
              <a:rPr lang="zh-CN" altLang="en-US" smtClean="0"/>
              <a:t/>
            </a:fld>
            <a:endParaRPr lang="zh-CN" altLang="en-US"/>
          </a:p>
        </p:txBody>
      </p:sp>
      <p:sp>
        <p:nvSpPr>
          <p:cNvPr id="1048776" name="页脚占位符 7"/>
          <p:cNvSpPr>
            <a:spLocks noGrp="1"/>
          </p:cNvSpPr>
          <p:nvPr>
            <p:ph type="ftr" sz="quarter" idx="11"/>
            <p:custDataLst>
              <p:tags r:id="rId4"/>
            </p:custDataLst>
          </p:nvPr>
        </p:nvSpPr>
        <p:spPr/>
        <p:txBody>
          <a:bodyPr/>
          <a:lstStyle/>
          <a:p>
            <a:endParaRPr lang="zh-CN" altLang="en-US"/>
          </a:p>
        </p:txBody>
      </p:sp>
      <p:sp>
        <p:nvSpPr>
          <p:cNvPr id="1048778" name="灯片编号占位符 8"/>
          <p:cNvSpPr>
            <a:spLocks noGrp="1"/>
          </p:cNvSpPr>
          <p:nvPr>
            <p:ph type="sldNum" sz="quarter" idx="12"/>
            <p:custDataLst>
              <p:tags r:id="rId5"/>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末尾幻灯片">
    <p:spTree>
      <p:nvGrpSpPr>
        <p:cNvPr id="53" name=""/>
        <p:cNvGrpSpPr/>
        <p:nvPr/>
      </p:nvGrpSpPr>
      <p:grpSpPr>
        <a:xfrm>
          <a:off x="0" y="0"/>
          <a:ext cx="0" cy="0"/>
        </a:xfrm>
      </p:grpSpPr>
      <p:pic>
        <p:nvPicPr>
          <p:cNvPr id="2097161" name="图片 6" descr="商务-读书_03"/>
          <p:cNvPicPr>
            <a:picLocks noChangeAspect="1"/>
          </p:cNvPicPr>
          <p:nvPr userDrawn="1">
            <p:custDataLst>
              <p:tags r:id="rId2"/>
            </p:custDataLst>
          </p:nvPr>
        </p:nvPicPr>
        <p:blipFill>
          <a:blip r:embed="rId1"/>
          <a:stretch>
            <a:fillRect/>
          </a:stretch>
        </p:blipFill>
        <p:spPr>
          <a:xfrm>
            <a:off x="0" y="0"/>
            <a:ext cx="12192000" cy="6858000"/>
          </a:xfrm>
          <a:prstGeom prst="rect">
            <a:avLst/>
          </a:prstGeom>
        </p:spPr>
      </p:pic>
      <p:sp>
        <p:nvSpPr>
          <p:cNvPr id="1048780" name="标题 1"/>
          <p:cNvSpPr>
            <a:spLocks noGrp="1"/>
          </p:cNvSpPr>
          <p:nvPr>
            <p:ph type="ctrTitle" hasCustomPrompt="1"/>
            <p:custDataLst>
              <p:tags r:id="rId3"/>
            </p:custDataLst>
          </p:nvPr>
        </p:nvSpPr>
        <p:spPr>
          <a:xfrm>
            <a:off x="5579110" y="1732280"/>
            <a:ext cx="5621655" cy="1800225"/>
          </a:xfrm>
        </p:spPr>
        <p:txBody>
          <a:bodyPr anchor="b"/>
          <a:lstStyle>
            <a:lvl1pPr algn="r">
              <a:lnSpc>
                <a:spcPct val="100000"/>
              </a:lnSpc>
              <a:defRPr sz="6000">
                <a:solidFill>
                  <a:schemeClr val="tx1"/>
                </a:solidFill>
              </a:defRPr>
            </a:lvl1pPr>
          </a:lstStyle>
          <a:p>
            <a:r>
              <a:rPr lang="zh-CN" altLang="en-US"/>
              <a:t>编辑母版标题</a:t>
            </a:r>
            <a:endParaRPr lang="zh-CN" altLang="en-US"/>
          </a:p>
        </p:txBody>
      </p:sp>
      <p:sp>
        <p:nvSpPr>
          <p:cNvPr id="1048782" name="日期占位符 3"/>
          <p:cNvSpPr>
            <a:spLocks noGrp="1"/>
          </p:cNvSpPr>
          <p:nvPr>
            <p:ph type="dt" sz="half" idx="10"/>
            <p:custDataLst>
              <p:tags r:id="rId4"/>
            </p:custDataLst>
          </p:nvPr>
        </p:nvSpPr>
        <p:spPr/>
        <p:txBody>
          <a:bodyPr/>
          <a:lstStyle/>
          <a:p>
            <a:fld id="{5592522B-0F24-4480-B9DD-A9474A6880D6}" type="datetimeFigureOut">
              <a:rPr lang="zh-CN" altLang="en-US" smtClean="0"/>
              <a:t/>
            </a:fld>
            <a:endParaRPr lang="zh-CN" altLang="en-US"/>
          </a:p>
        </p:txBody>
      </p:sp>
      <p:sp>
        <p:nvSpPr>
          <p:cNvPr id="1048784" name="页脚占位符 4"/>
          <p:cNvSpPr>
            <a:spLocks noGrp="1"/>
          </p:cNvSpPr>
          <p:nvPr>
            <p:ph type="ftr" sz="quarter" idx="11"/>
            <p:custDataLst>
              <p:tags r:id="rId5"/>
            </p:custDataLst>
          </p:nvPr>
        </p:nvSpPr>
        <p:spPr/>
        <p:txBody>
          <a:bodyPr/>
          <a:lstStyle/>
          <a:p>
            <a:endParaRPr lang="zh-CN" altLang="en-US"/>
          </a:p>
        </p:txBody>
      </p:sp>
      <p:sp>
        <p:nvSpPr>
          <p:cNvPr id="1048786" name="灯片编号占位符 5"/>
          <p:cNvSpPr>
            <a:spLocks noGrp="1"/>
          </p:cNvSpPr>
          <p:nvPr>
            <p:ph type="sldNum" sz="quarter" idx="12"/>
            <p:custDataLst>
              <p:tags r:id="rId6"/>
            </p:custDataLst>
          </p:nvPr>
        </p:nvSpPr>
        <p:spPr>
          <a:xfrm>
            <a:off x="8610600" y="6356350"/>
            <a:ext cx="2743200" cy="365125"/>
          </a:xfrm>
        </p:spPr>
        <p:txBody>
          <a:bodyPr/>
          <a:lstStyle/>
          <a:p>
            <a:fld id="{BE5F26B5-172A-4DC2-B0B7-181CFC56B87C}" type="slidenum">
              <a:rPr lang="zh-CN" altLang="en-US" smtClean="0"/>
              <a:t/>
            </a:fld>
            <a:endParaRPr lang="zh-CN" altLang="en-US"/>
          </a:p>
        </p:txBody>
      </p:sp>
      <p:sp>
        <p:nvSpPr>
          <p:cNvPr id="1048788" name="文本占位符 9"/>
          <p:cNvSpPr>
            <a:spLocks noGrp="1"/>
          </p:cNvSpPr>
          <p:nvPr>
            <p:ph type="body" sz="quarter" idx="13" hasCustomPrompt="1"/>
            <p:custDataLst>
              <p:tags r:id="rId7"/>
            </p:custDataLst>
          </p:nvPr>
        </p:nvSpPr>
        <p:spPr>
          <a:xfrm>
            <a:off x="5578475" y="660400"/>
            <a:ext cx="5622925" cy="1071880"/>
          </a:xfrm>
        </p:spPr>
        <p:txBody>
          <a:bodyPr vert="horz" lIns="0" tIns="179705" rIns="0" bIns="0" rtlCol="0" anchor="t" anchorCtr="0">
            <a:normAutofit/>
          </a:bodyPr>
          <a:lstStyle>
            <a:lvl1pPr marL="0" marR="0" lvl="0" indent="0" algn="r" defTabSz="914400" rtl="0" eaLnBrk="1" fontAlgn="auto" latinLnBrk="0" hangingPunct="1">
              <a:lnSpc>
                <a:spcPct val="100000"/>
              </a:lnSpc>
              <a:spcBef>
                <a:spcPts val="1000"/>
              </a:spcBef>
              <a:buClrTx/>
              <a:buSzTx/>
              <a:buFont typeface="Arial" pitchFamily="34" charset="0"/>
              <a:buNone/>
              <a:defRPr kumimoji="0" lang="zh-CN" altLang="en-US" sz="1800" b="1" i="0" u="none" strike="noStrike" kern="1200" cap="none" spc="0" normalizeH="0" baseline="0" noProof="1">
                <a:solidFill>
                  <a:schemeClr val="accent1"/>
                </a:solidFill>
                <a:latin typeface="+mn-lt"/>
                <a:ea typeface="+mn-ea"/>
                <a:cs typeface="+mn-cs"/>
              </a:defRPr>
            </a:lvl1pPr>
          </a:lstStyle>
          <a:p>
            <a:pPr lvl="0"/>
            <a:r>
              <a:rPr>
                <a:sym typeface="+mn-ea"/>
              </a:rPr>
              <a:t>公司名占位符</a:t>
            </a:r>
            <a:endParaRPr>
              <a:sym typeface="+mn-ea"/>
            </a:endParaRPr>
          </a:p>
        </p:txBody>
      </p:sp>
      <p:sp>
        <p:nvSpPr>
          <p:cNvPr id="1048790" name="文本占位符 13"/>
          <p:cNvSpPr>
            <a:spLocks noGrp="1"/>
          </p:cNvSpPr>
          <p:nvPr>
            <p:ph type="body" sz="quarter" idx="14" hasCustomPrompt="1"/>
            <p:custDataLst>
              <p:tags r:id="rId8"/>
            </p:custDataLst>
          </p:nvPr>
        </p:nvSpPr>
        <p:spPr>
          <a:xfrm>
            <a:off x="8321675" y="3835400"/>
            <a:ext cx="2879725" cy="1310640"/>
          </a:xfrm>
        </p:spPr>
        <p:txBody>
          <a:bodyPr vert="horz" lIns="0" tIns="0" rIns="0" bIns="0" rtlCol="0" anchor="t" anchorCtr="0">
            <a:normAutofit/>
          </a:bodyPr>
          <a:lstStyle>
            <a:lvl1pPr marL="0" marR="0" lvl="0" indent="0" algn="r" defTabSz="914400" rtl="0" eaLnBrk="1" fontAlgn="auto" latinLnBrk="0" hangingPunct="1">
              <a:lnSpc>
                <a:spcPct val="100000"/>
              </a:lnSpc>
              <a:spcBef>
                <a:spcPts val="1000"/>
              </a:spcBef>
              <a:buClrTx/>
              <a:buSzTx/>
              <a:buFont typeface="Arial" pitchFamily="34" charset="0"/>
              <a:buNone/>
              <a:defRPr kumimoji="0" lang="zh-CN" altLang="en-US" sz="1800" b="1" i="0" u="none" strike="noStrike" kern="1200" cap="none" spc="0" normalizeH="0" baseline="0" noProof="1">
                <a:solidFill>
                  <a:schemeClr val="accent1"/>
                </a:solidFill>
                <a:latin typeface="+mn-lt"/>
                <a:ea typeface="+mn-ea"/>
                <a:cs typeface="+mn-cs"/>
              </a:defRPr>
            </a:lvl1pPr>
          </a:lstStyle>
          <a:p>
            <a:pPr lvl="0"/>
            <a:r>
              <a:rPr>
                <a:sym typeface="+mn-ea"/>
              </a:rPr>
              <a:t>日期时间占位符</a:t>
            </a:r>
            <a:endParaRPr>
              <a:sym typeface="+mn-ea"/>
            </a:endParaRPr>
          </a:p>
        </p:txBody>
      </p:sp>
      <p:sp>
        <p:nvSpPr>
          <p:cNvPr id="1048792" name="文本占位符 23"/>
          <p:cNvSpPr>
            <a:spLocks noGrp="1"/>
          </p:cNvSpPr>
          <p:nvPr>
            <p:ph type="body" sz="quarter" idx="17" hasCustomPrompt="1"/>
            <p:custDataLst>
              <p:tags r:id="rId9"/>
            </p:custDataLst>
          </p:nvPr>
        </p:nvSpPr>
        <p:spPr>
          <a:xfrm>
            <a:off x="5578475" y="3835400"/>
            <a:ext cx="2743200" cy="1310640"/>
          </a:xfrm>
        </p:spPr>
        <p:txBody>
          <a:bodyPr vert="horz" lIns="0" tIns="0" rIns="0" bIns="0" rtlCol="0" anchor="t" anchorCtr="0">
            <a:normAutofit/>
          </a:bodyPr>
          <a:lstStyle>
            <a:lvl1pPr marL="0" marR="0" lvl="0" indent="0" algn="r" defTabSz="914400" rtl="0" eaLnBrk="1" fontAlgn="auto" latinLnBrk="0" hangingPunct="1">
              <a:lnSpc>
                <a:spcPct val="100000"/>
              </a:lnSpc>
              <a:spcBef>
                <a:spcPts val="1000"/>
              </a:spcBef>
              <a:buClrTx/>
              <a:buSzTx/>
              <a:buFont typeface="Arial" pitchFamily="34" charset="0"/>
              <a:buNone/>
              <a:defRPr kumimoji="0" lang="zh-CN" altLang="en-US" sz="1800" b="1" i="0" u="none" strike="noStrike" kern="1200" cap="none" spc="0" normalizeH="0" baseline="0" noProof="1">
                <a:solidFill>
                  <a:schemeClr val="accent1"/>
                </a:solidFill>
                <a:latin typeface="+mn-lt"/>
                <a:ea typeface="+mn-ea"/>
                <a:cs typeface="+mn-cs"/>
              </a:defRPr>
            </a:lvl1pPr>
          </a:lstStyle>
          <a:p>
            <a:pPr lvl="0"/>
            <a:r>
              <a:rPr>
                <a:sym typeface="+mn-ea"/>
              </a:rPr>
              <a:t>署名占位符</a:t>
            </a:r>
            <a:endParaRPr>
              <a:sym typeface="+mn-ea"/>
            </a:endParaRPr>
          </a:p>
        </p:txBody>
      </p:sp>
      <p:sp>
        <p:nvSpPr>
          <p:cNvPr id="1048794" name="椭圆 8"/>
          <p:cNvSpPr/>
          <p:nvPr userDrawn="1">
            <p:custDataLst>
              <p:tags r:id="rId10"/>
            </p:custDataLst>
          </p:nvPr>
        </p:nvSpPr>
        <p:spPr>
          <a:xfrm rot="5400000" flipH="1">
            <a:off x="10963910" y="5883275"/>
            <a:ext cx="81280" cy="86360"/>
          </a:xfrm>
          <a:prstGeom prst="ellipse">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1048796" name="椭圆 10"/>
          <p:cNvSpPr/>
          <p:nvPr userDrawn="1">
            <p:custDataLst>
              <p:tags r:id="rId11"/>
            </p:custDataLst>
          </p:nvPr>
        </p:nvSpPr>
        <p:spPr>
          <a:xfrm rot="5400000" flipH="1">
            <a:off x="10740390" y="5883275"/>
            <a:ext cx="81280" cy="86360"/>
          </a:xfrm>
          <a:prstGeom prst="ellipse">
            <a:avLst/>
          </a:prstGeom>
          <a:solidFill>
            <a:schemeClr val="tx1"/>
          </a:solid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1048798" name="椭圆 11"/>
          <p:cNvSpPr/>
          <p:nvPr userDrawn="1">
            <p:custDataLst>
              <p:tags r:id="rId12"/>
            </p:custDataLst>
          </p:nvPr>
        </p:nvSpPr>
        <p:spPr>
          <a:xfrm rot="5400000" flipH="1">
            <a:off x="10516235" y="5883275"/>
            <a:ext cx="81280" cy="86360"/>
          </a:xfrm>
          <a:prstGeom prst="ellipse">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image" Target="../media/image5.png" /><Relationship Id="rId13" Type="http://schemas.openxmlformats.org/officeDocument/2006/relationships/tags" Target="../tags/tag70.xml" /><Relationship Id="rId14" Type="http://schemas.openxmlformats.org/officeDocument/2006/relationships/tags" Target="../tags/tag71.xml" /><Relationship Id="rId15" Type="http://schemas.openxmlformats.org/officeDocument/2006/relationships/tags" Target="../tags/tag72.xml" /><Relationship Id="rId16" Type="http://schemas.openxmlformats.org/officeDocument/2006/relationships/tags" Target="../tags/tag73.xml" /><Relationship Id="rId17" Type="http://schemas.openxmlformats.org/officeDocument/2006/relationships/tags" Target="../tags/tag74.xml" /><Relationship Id="rId18" Type="http://schemas.openxmlformats.org/officeDocument/2006/relationships/tags" Target="../tags/tag75.xml" /><Relationship Id="rId19" Type="http://schemas.openxmlformats.org/officeDocument/2006/relationships/tags" Target="../tags/tag76.xml" /><Relationship Id="rId2" Type="http://schemas.openxmlformats.org/officeDocument/2006/relationships/slideLayout" Target="../slideLayouts/slideLayout13.xml" /><Relationship Id="rId20"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31" name=""/>
        <p:cNvGrpSpPr/>
        <p:nvPr/>
      </p:nvGrpSpPr>
      <p:grpSpPr>
        <a:xfrm>
          <a:off x="0" y="0"/>
          <a:ext cx="0" cy="0"/>
        </a:xfrm>
      </p:grpSpPr>
      <p:pic>
        <p:nvPicPr>
          <p:cNvPr id="2097153" name="图片 7" descr="商务-读书_04"/>
          <p:cNvPicPr>
            <a:picLocks noChangeAspect="1"/>
          </p:cNvPicPr>
          <p:nvPr userDrawn="1">
            <p:custDataLst>
              <p:tags r:id="rId13"/>
            </p:custDataLst>
          </p:nvPr>
        </p:nvPicPr>
        <p:blipFill>
          <a:blip r:embed="rId12"/>
          <a:stretch>
            <a:fillRect/>
          </a:stretch>
        </p:blipFill>
        <p:spPr>
          <a:xfrm>
            <a:off x="0" y="0"/>
            <a:ext cx="12192000" cy="6858000"/>
          </a:xfrm>
          <a:prstGeom prst="rect">
            <a:avLst/>
          </a:prstGeom>
        </p:spPr>
      </p:pic>
      <p:sp>
        <p:nvSpPr>
          <p:cNvPr id="1048658" name="标题占位符 1"/>
          <p:cNvSpPr>
            <a:spLocks noGrp="1"/>
          </p:cNvSpPr>
          <p:nvPr>
            <p:ph type="title"/>
            <p:custDataLst>
              <p:tags r:id="rId14"/>
            </p:custDataLst>
          </p:nvPr>
        </p:nvSpPr>
        <p:spPr>
          <a:xfrm>
            <a:off x="838200" y="360000"/>
            <a:ext cx="10515600" cy="864000"/>
          </a:xfrm>
          <a:prstGeom prst="rect">
            <a:avLst/>
          </a:prstGeom>
        </p:spPr>
        <p:txBody>
          <a:bodyPr vert="horz" lIns="0" tIns="0" rIns="0" bIns="0" rtlCol="0" anchor="ctr">
            <a:normAutofit/>
          </a:bodyPr>
          <a:lstStyle/>
          <a:p>
            <a:r>
              <a:rPr lang="zh-CN" altLang="en-US"/>
              <a:t>单击此处编辑母版标题样式</a:t>
            </a:r>
            <a:endParaRPr lang="zh-CN" altLang="en-US"/>
          </a:p>
        </p:txBody>
      </p:sp>
      <p:sp>
        <p:nvSpPr>
          <p:cNvPr id="1048660" name="文本占位符 2"/>
          <p:cNvSpPr>
            <a:spLocks noGrp="1"/>
          </p:cNvSpPr>
          <p:nvPr>
            <p:ph type="body" idx="1"/>
            <p:custDataLst>
              <p:tags r:id="rId15"/>
            </p:custDataLst>
          </p:nvPr>
        </p:nvSpPr>
        <p:spPr>
          <a:xfrm>
            <a:off x="838200" y="1364400"/>
            <a:ext cx="10515600" cy="4813200"/>
          </a:xfrm>
          <a:prstGeom prst="rect">
            <a:avLst/>
          </a:prstGeom>
        </p:spPr>
        <p:txBody>
          <a:bodyPr vert="horz" lIns="0" tIns="0" rIns="0" bIns="0" rtlCol="0">
            <a:normAutofit/>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662" name="日期占位符 3"/>
          <p:cNvSpPr>
            <a:spLocks noGrp="1"/>
          </p:cNvSpPr>
          <p:nvPr>
            <p:ph type="dt" sz="half" idx="2"/>
            <p:custDataLst>
              <p:tags r:id="rId16"/>
            </p:custDataLst>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592522B-0F24-4480-B9DD-A9474A6880D6}" type="datetimeFigureOut">
              <a:rPr lang="zh-CN" altLang="en-US" smtClean="0"/>
              <a:t/>
            </a:fld>
            <a:endParaRPr lang="zh-CN" altLang="en-US"/>
          </a:p>
        </p:txBody>
      </p:sp>
      <p:sp>
        <p:nvSpPr>
          <p:cNvPr id="1048664" name="页脚占位符 4"/>
          <p:cNvSpPr>
            <a:spLocks noGrp="1"/>
          </p:cNvSpPr>
          <p:nvPr>
            <p:ph type="ftr" sz="quarter" idx="3"/>
            <p:custDataLst>
              <p:tags r:id="rId17"/>
            </p:custDataLst>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666" name="灯片编号占位符 5"/>
          <p:cNvSpPr>
            <a:spLocks noGrp="1"/>
          </p:cNvSpPr>
          <p:nvPr>
            <p:ph type="sldNum" sz="quarter" idx="4"/>
            <p:custDataLst>
              <p:tags r:id="rId18"/>
            </p:custDataLst>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E5F26B5-172A-4DC2-B0B7-181CFC56B87C}" type="slidenum">
              <a:rPr lang="zh-CN" altLang="en-US" smtClean="0"/>
              <a:t/>
            </a:fld>
            <a:endParaRPr lang="zh-CN" altLang="en-US"/>
          </a:p>
        </p:txBody>
      </p:sp>
      <p:sp>
        <p:nvSpPr>
          <p:cNvPr id="1048668" name="KSO_TEMPLATE" hidden="1"/>
          <p:cNvSpPr/>
          <p:nvPr userDrawn="1">
            <p:custDataLst>
              <p:tags r:id="rId19"/>
            </p:custDataLst>
          </p:nvPr>
        </p:nvSpPr>
        <p:spPr>
          <a:xfrm flipH="1">
            <a:off x="0" y="0"/>
            <a:ext cx="0" cy="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 bg1="dk1" tx1="lt1" bg2="dk2" tx2="lt2" accent1="accent1" accent2="accent2" accent3="accent3" accent4="accent4" accent5="accent5" accent6="accent6" hlink="hlink" folHlink="folHlink"/>
  <p:sldLayoutIdLst>
    <p:sldLayoutId id="2147483660" r:id="rId1"/>
    <p:sldLayoutId id="2147484671" r:id="rId2"/>
    <p:sldLayoutId id="2147484672" r:id="rId3"/>
    <p:sldLayoutId id="2147484673" r:id="rId4"/>
    <p:sldLayoutId id="2147484674" r:id="rId5"/>
    <p:sldLayoutId id="2147484675" r:id="rId6"/>
    <p:sldLayoutId id="2147484676" r:id="rId7"/>
    <p:sldLayoutId id="2147484677" r:id="rId8"/>
    <p:sldLayoutId id="2147484678" r:id="rId9"/>
    <p:sldLayoutId id="2147484679" r:id="rId10"/>
    <p:sldLayoutId id="2147484680" r:id="rId11"/>
  </p:sldLayoutIdLst>
  <p:transition/>
  <p:timing/>
  <p:txStyles>
    <p:titleStyle>
      <a:lvl1pPr algn="l" defTabSz="914400" rtl="0" eaLnBrk="1" latinLnBrk="0" hangingPunct="1">
        <a:lnSpc>
          <a:spcPct val="100000"/>
        </a:lnSpc>
        <a:spcBef>
          <a:spcPct val="0"/>
        </a:spcBef>
        <a:buNone/>
        <a:defRPr sz="4400" b="1" kern="1200">
          <a:solidFill>
            <a:schemeClr val="accent1"/>
          </a:solidFill>
          <a:latin typeface="+mj-lt"/>
          <a:ea typeface="+mj-ea"/>
          <a:cs typeface="+mj-cs"/>
        </a:defRPr>
      </a:lvl1pPr>
    </p:titleStyle>
    <p:bodyStyle>
      <a:lvl1pPr marL="228600" indent="-228600" algn="l" defTabSz="914400" rtl="0" eaLnBrk="1" latinLnBrk="0" hangingPunct="1">
        <a:lnSpc>
          <a:spcPct val="130000"/>
        </a:lnSpc>
        <a:spcBef>
          <a:spcPts val="1000"/>
        </a:spcBef>
        <a:buFont typeface="Arial" pitchFamily="34" charset="0"/>
        <a:buChar char="•"/>
        <a:defRPr sz="2400" kern="1200">
          <a:solidFill>
            <a:schemeClr val="tx1"/>
          </a:solidFill>
          <a:latin typeface="+mn-lt"/>
          <a:ea typeface="+mn-ea"/>
          <a:cs typeface="+mn-cs"/>
        </a:defRPr>
      </a:lvl1pPr>
      <a:lvl2pPr marL="538480" indent="-206375" algn="l" defTabSz="914400" rtl="0" eaLnBrk="1" latinLnBrk="0" hangingPunct="1">
        <a:lnSpc>
          <a:spcPct val="130000"/>
        </a:lnSpc>
        <a:spcBef>
          <a:spcPct val="0"/>
        </a:spcBef>
        <a:buFont typeface="Arial" pitchFamily="34" charset="0"/>
        <a:buChar char="•"/>
        <a:defRPr sz="2000" kern="1200">
          <a:solidFill>
            <a:schemeClr val="tx1">
              <a:lumMod val="65000"/>
              <a:lumOff val="35000"/>
            </a:schemeClr>
          </a:solidFill>
          <a:latin typeface="+mn-lt"/>
          <a:ea typeface="+mn-ea"/>
          <a:cs typeface="+mn-cs"/>
        </a:defRPr>
      </a:lvl2pPr>
      <a:lvl3pPr marL="798830" indent="-161925" algn="l" defTabSz="914400" rtl="0" eaLnBrk="1" latinLnBrk="0" hangingPunct="1">
        <a:lnSpc>
          <a:spcPct val="130000"/>
        </a:lnSpc>
        <a:spcBef>
          <a:spcPct val="0"/>
        </a:spcBef>
        <a:buFont typeface="Arial" pitchFamily="34" charset="0"/>
        <a:buChar char="•"/>
        <a:defRPr sz="1800" kern="1200">
          <a:solidFill>
            <a:schemeClr val="tx1">
              <a:lumMod val="65000"/>
              <a:lumOff val="35000"/>
            </a:schemeClr>
          </a:solidFill>
          <a:latin typeface="+mn-lt"/>
          <a:ea typeface="+mn-ea"/>
          <a:cs typeface="+mn-cs"/>
        </a:defRPr>
      </a:lvl3pPr>
      <a:lvl4pPr marL="1030605" indent="-149225" algn="l" defTabSz="914400" rtl="0" eaLnBrk="1" latinLnBrk="0" hangingPunct="1">
        <a:lnSpc>
          <a:spcPct val="130000"/>
        </a:lnSpc>
        <a:spcBef>
          <a:spcPct val="0"/>
        </a:spcBef>
        <a:buFont typeface="Arial" pitchFamily="34" charset="0"/>
        <a:buChar char="•"/>
        <a:defRPr sz="1600" kern="1200">
          <a:solidFill>
            <a:schemeClr val="tx1">
              <a:lumMod val="65000"/>
              <a:lumOff val="35000"/>
            </a:schemeClr>
          </a:solidFill>
          <a:latin typeface="+mn-lt"/>
          <a:ea typeface="+mn-ea"/>
          <a:cs typeface="+mn-cs"/>
        </a:defRPr>
      </a:lvl4pPr>
      <a:lvl5pPr marL="1235075" indent="-127000" algn="l" defTabSz="914400" rtl="0" eaLnBrk="1" latinLnBrk="0" hangingPunct="1">
        <a:lnSpc>
          <a:spcPct val="130000"/>
        </a:lnSpc>
        <a:spcBef>
          <a:spcPct val="0"/>
        </a:spcBef>
        <a:buFont typeface="Arial" pitchFamily="34" charset="0"/>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ags" Target="../tags/tag77.xml" /><Relationship Id="rId3" Type="http://schemas.openxmlformats.org/officeDocument/2006/relationships/tags" Target="../tags/tag78.xml" /><Relationship Id="rId4" Type="http://schemas.openxmlformats.org/officeDocument/2006/relationships/tags" Target="../tags/tag79.xml" /><Relationship Id="rId5" Type="http://schemas.openxmlformats.org/officeDocument/2006/relationships/tags" Target="../tags/tag80.xml" /><Relationship Id="rId6" Type="http://schemas.openxmlformats.org/officeDocument/2006/relationships/tags" Target="../tags/tag81.xml" /><Relationship Id="rId7" Type="http://schemas.openxmlformats.org/officeDocument/2006/relationships/tags" Target="../tags/tag8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91.xml" /><Relationship Id="rId11" Type="http://schemas.openxmlformats.org/officeDocument/2006/relationships/tags" Target="../tags/tag92.xml" /><Relationship Id="rId12" Type="http://schemas.openxmlformats.org/officeDocument/2006/relationships/tags" Target="../tags/tag93.xml" /><Relationship Id="rId13" Type="http://schemas.openxmlformats.org/officeDocument/2006/relationships/tags" Target="../tags/tag94.xml" /><Relationship Id="rId14" Type="http://schemas.openxmlformats.org/officeDocument/2006/relationships/tags" Target="../tags/tag95.xml" /><Relationship Id="rId15" Type="http://schemas.openxmlformats.org/officeDocument/2006/relationships/tags" Target="../tags/tag96.xml" /><Relationship Id="rId2" Type="http://schemas.openxmlformats.org/officeDocument/2006/relationships/tags" Target="../tags/tag83.xml" /><Relationship Id="rId3" Type="http://schemas.openxmlformats.org/officeDocument/2006/relationships/tags" Target="../tags/tag84.xml" /><Relationship Id="rId4" Type="http://schemas.openxmlformats.org/officeDocument/2006/relationships/tags" Target="../tags/tag85.xml" /><Relationship Id="rId5" Type="http://schemas.openxmlformats.org/officeDocument/2006/relationships/tags" Target="../tags/tag86.xml" /><Relationship Id="rId6" Type="http://schemas.openxmlformats.org/officeDocument/2006/relationships/tags" Target="../tags/tag87.xml" /><Relationship Id="rId7" Type="http://schemas.openxmlformats.org/officeDocument/2006/relationships/tags" Target="../tags/tag88.xml" /><Relationship Id="rId8" Type="http://schemas.openxmlformats.org/officeDocument/2006/relationships/tags" Target="../tags/tag89.xml" /><Relationship Id="rId9" Type="http://schemas.openxmlformats.org/officeDocument/2006/relationships/tags" Target="../tags/tag90.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97.xml" /><Relationship Id="rId3" Type="http://schemas.openxmlformats.org/officeDocument/2006/relationships/tags" Target="../tags/tag98.xml" /><Relationship Id="rId4" Type="http://schemas.openxmlformats.org/officeDocument/2006/relationships/tags" Target="../tags/tag99.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08.xml" /><Relationship Id="rId11" Type="http://schemas.openxmlformats.org/officeDocument/2006/relationships/tags" Target="../tags/tag109.xml" /><Relationship Id="rId12" Type="http://schemas.openxmlformats.org/officeDocument/2006/relationships/tags" Target="../tags/tag110.xml" /><Relationship Id="rId13" Type="http://schemas.openxmlformats.org/officeDocument/2006/relationships/tags" Target="../tags/tag111.xml" /><Relationship Id="rId2" Type="http://schemas.openxmlformats.org/officeDocument/2006/relationships/tags" Target="../tags/tag100.xml" /><Relationship Id="rId3" Type="http://schemas.openxmlformats.org/officeDocument/2006/relationships/tags" Target="../tags/tag101.xml" /><Relationship Id="rId4" Type="http://schemas.openxmlformats.org/officeDocument/2006/relationships/tags" Target="../tags/tag102.xml" /><Relationship Id="rId5" Type="http://schemas.openxmlformats.org/officeDocument/2006/relationships/tags" Target="../tags/tag103.xml" /><Relationship Id="rId6" Type="http://schemas.openxmlformats.org/officeDocument/2006/relationships/tags" Target="../tags/tag104.xml" /><Relationship Id="rId7" Type="http://schemas.openxmlformats.org/officeDocument/2006/relationships/tags" Target="../tags/tag105.xml" /><Relationship Id="rId8" Type="http://schemas.openxmlformats.org/officeDocument/2006/relationships/tags" Target="../tags/tag106.xml" /><Relationship Id="rId9" Type="http://schemas.openxmlformats.org/officeDocument/2006/relationships/tags" Target="../tags/tag107.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20.xml" /><Relationship Id="rId11" Type="http://schemas.openxmlformats.org/officeDocument/2006/relationships/tags" Target="../tags/tag121.xml" /><Relationship Id="rId12" Type="http://schemas.openxmlformats.org/officeDocument/2006/relationships/tags" Target="../tags/tag122.xml" /><Relationship Id="rId13" Type="http://schemas.openxmlformats.org/officeDocument/2006/relationships/tags" Target="../tags/tag123.xml" /><Relationship Id="rId2" Type="http://schemas.openxmlformats.org/officeDocument/2006/relationships/tags" Target="../tags/tag112.xml" /><Relationship Id="rId3" Type="http://schemas.openxmlformats.org/officeDocument/2006/relationships/tags" Target="../tags/tag113.xml" /><Relationship Id="rId4" Type="http://schemas.openxmlformats.org/officeDocument/2006/relationships/tags" Target="../tags/tag114.xml" /><Relationship Id="rId5" Type="http://schemas.openxmlformats.org/officeDocument/2006/relationships/tags" Target="../tags/tag115.xml" /><Relationship Id="rId6" Type="http://schemas.openxmlformats.org/officeDocument/2006/relationships/tags" Target="../tags/tag116.xml" /><Relationship Id="rId7" Type="http://schemas.openxmlformats.org/officeDocument/2006/relationships/tags" Target="../tags/tag117.xml" /><Relationship Id="rId8" Type="http://schemas.openxmlformats.org/officeDocument/2006/relationships/tags" Target="../tags/tag118.xml" /><Relationship Id="rId9" Type="http://schemas.openxmlformats.org/officeDocument/2006/relationships/tags" Target="../tags/tag119.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32.xml" /><Relationship Id="rId11" Type="http://schemas.openxmlformats.org/officeDocument/2006/relationships/tags" Target="../tags/tag133.xml" /><Relationship Id="rId12" Type="http://schemas.openxmlformats.org/officeDocument/2006/relationships/tags" Target="../tags/tag134.xml" /><Relationship Id="rId13" Type="http://schemas.openxmlformats.org/officeDocument/2006/relationships/tags" Target="../tags/tag135.xml" /><Relationship Id="rId2" Type="http://schemas.openxmlformats.org/officeDocument/2006/relationships/tags" Target="../tags/tag124.xml" /><Relationship Id="rId3" Type="http://schemas.openxmlformats.org/officeDocument/2006/relationships/tags" Target="../tags/tag125.xml" /><Relationship Id="rId4" Type="http://schemas.openxmlformats.org/officeDocument/2006/relationships/tags" Target="../tags/tag126.xml" /><Relationship Id="rId5" Type="http://schemas.openxmlformats.org/officeDocument/2006/relationships/tags" Target="../tags/tag127.xml" /><Relationship Id="rId6" Type="http://schemas.openxmlformats.org/officeDocument/2006/relationships/tags" Target="../tags/tag128.xml" /><Relationship Id="rId7" Type="http://schemas.openxmlformats.org/officeDocument/2006/relationships/tags" Target="../tags/tag129.xml" /><Relationship Id="rId8" Type="http://schemas.openxmlformats.org/officeDocument/2006/relationships/tags" Target="../tags/tag130.xml" /><Relationship Id="rId9" Type="http://schemas.openxmlformats.org/officeDocument/2006/relationships/tags" Target="../tags/tag131.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36.xml" /><Relationship Id="rId3" Type="http://schemas.openxmlformats.org/officeDocument/2006/relationships/tags" Target="../tags/tag137.xml" /><Relationship Id="rId4" Type="http://schemas.openxmlformats.org/officeDocument/2006/relationships/tags" Target="../tags/tag138.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139.xml" /><Relationship Id="rId3" Type="http://schemas.openxmlformats.org/officeDocument/2006/relationships/tags" Target="../tags/tag140.xml" /><Relationship Id="rId4" Type="http://schemas.openxmlformats.org/officeDocument/2006/relationships/tags" Target="../tags/tag141.xml" /><Relationship Id="rId5" Type="http://schemas.openxmlformats.org/officeDocument/2006/relationships/tags" Target="../tags/tag142.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51.xml" /><Relationship Id="rId11" Type="http://schemas.openxmlformats.org/officeDocument/2006/relationships/tags" Target="../tags/tag152.xml" /><Relationship Id="rId12" Type="http://schemas.openxmlformats.org/officeDocument/2006/relationships/tags" Target="../tags/tag153.xml" /><Relationship Id="rId13" Type="http://schemas.openxmlformats.org/officeDocument/2006/relationships/tags" Target="../tags/tag154.xml" /><Relationship Id="rId14" Type="http://schemas.openxmlformats.org/officeDocument/2006/relationships/tags" Target="../tags/tag155.xml" /><Relationship Id="rId15" Type="http://schemas.openxmlformats.org/officeDocument/2006/relationships/tags" Target="../tags/tag156.xml" /><Relationship Id="rId16" Type="http://schemas.openxmlformats.org/officeDocument/2006/relationships/tags" Target="../tags/tag157.xml" /><Relationship Id="rId17" Type="http://schemas.openxmlformats.org/officeDocument/2006/relationships/tags" Target="../tags/tag158.xml" /><Relationship Id="rId2" Type="http://schemas.openxmlformats.org/officeDocument/2006/relationships/tags" Target="../tags/tag143.xml" /><Relationship Id="rId3" Type="http://schemas.openxmlformats.org/officeDocument/2006/relationships/tags" Target="../tags/tag144.xml" /><Relationship Id="rId4" Type="http://schemas.openxmlformats.org/officeDocument/2006/relationships/tags" Target="../tags/tag145.xml" /><Relationship Id="rId5" Type="http://schemas.openxmlformats.org/officeDocument/2006/relationships/tags" Target="../tags/tag146.xml" /><Relationship Id="rId6" Type="http://schemas.openxmlformats.org/officeDocument/2006/relationships/tags" Target="../tags/tag147.xml" /><Relationship Id="rId7" Type="http://schemas.openxmlformats.org/officeDocument/2006/relationships/tags" Target="../tags/tag148.xml" /><Relationship Id="rId8" Type="http://schemas.openxmlformats.org/officeDocument/2006/relationships/tags" Target="../tags/tag149.xml" /><Relationship Id="rId9" Type="http://schemas.openxmlformats.org/officeDocument/2006/relationships/tags" Target="../tags/tag150.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67.xml" /><Relationship Id="rId11" Type="http://schemas.openxmlformats.org/officeDocument/2006/relationships/tags" Target="../tags/tag168.xml" /><Relationship Id="rId12" Type="http://schemas.openxmlformats.org/officeDocument/2006/relationships/tags" Target="../tags/tag169.xml" /><Relationship Id="rId13" Type="http://schemas.openxmlformats.org/officeDocument/2006/relationships/tags" Target="../tags/tag170.xml" /><Relationship Id="rId14" Type="http://schemas.openxmlformats.org/officeDocument/2006/relationships/tags" Target="../tags/tag171.xml" /><Relationship Id="rId15" Type="http://schemas.openxmlformats.org/officeDocument/2006/relationships/tags" Target="../tags/tag172.xml" /><Relationship Id="rId16" Type="http://schemas.openxmlformats.org/officeDocument/2006/relationships/tags" Target="../tags/tag173.xml" /><Relationship Id="rId17" Type="http://schemas.openxmlformats.org/officeDocument/2006/relationships/tags" Target="../tags/tag174.xml" /><Relationship Id="rId2" Type="http://schemas.openxmlformats.org/officeDocument/2006/relationships/tags" Target="../tags/tag159.xml" /><Relationship Id="rId3" Type="http://schemas.openxmlformats.org/officeDocument/2006/relationships/tags" Target="../tags/tag160.xml" /><Relationship Id="rId4" Type="http://schemas.openxmlformats.org/officeDocument/2006/relationships/tags" Target="../tags/tag161.xml" /><Relationship Id="rId5" Type="http://schemas.openxmlformats.org/officeDocument/2006/relationships/tags" Target="../tags/tag162.xml" /><Relationship Id="rId6" Type="http://schemas.openxmlformats.org/officeDocument/2006/relationships/tags" Target="../tags/tag163.xml" /><Relationship Id="rId7" Type="http://schemas.openxmlformats.org/officeDocument/2006/relationships/tags" Target="../tags/tag164.xml" /><Relationship Id="rId8" Type="http://schemas.openxmlformats.org/officeDocument/2006/relationships/tags" Target="../tags/tag165.xml" /><Relationship Id="rId9" Type="http://schemas.openxmlformats.org/officeDocument/2006/relationships/tags" Target="../tags/tag166.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75.xml" /><Relationship Id="rId3" Type="http://schemas.openxmlformats.org/officeDocument/2006/relationships/tags" Target="../tags/tag176.xml" /><Relationship Id="rId4" Type="http://schemas.openxmlformats.org/officeDocument/2006/relationships/tags" Target="../tags/tag177.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178.xml" /><Relationship Id="rId3" Type="http://schemas.openxmlformats.org/officeDocument/2006/relationships/tags" Target="../tags/tag179.xml" /><Relationship Id="rId4" Type="http://schemas.openxmlformats.org/officeDocument/2006/relationships/tags" Target="../tags/tag180.xml" /><Relationship Id="rId5" Type="http://schemas.openxmlformats.org/officeDocument/2006/relationships/tags" Target="../tags/tag181.xml" /><Relationship Id="rId6" Type="http://schemas.openxmlformats.org/officeDocument/2006/relationships/tags" Target="../tags/tag182.xml" /><Relationship Id="rId7" Type="http://schemas.openxmlformats.org/officeDocument/2006/relationships/tags" Target="../tags/tag183.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184.xml" /><Relationship Id="rId3" Type="http://schemas.openxmlformats.org/officeDocument/2006/relationships/tags" Target="../tags/tag185.xml" /><Relationship Id="rId4" Type="http://schemas.openxmlformats.org/officeDocument/2006/relationships/tags" Target="../tags/tag186.xml" /><Relationship Id="rId5" Type="http://schemas.openxmlformats.org/officeDocument/2006/relationships/tags" Target="../tags/tag187.xml" /><Relationship Id="rId6" Type="http://schemas.openxmlformats.org/officeDocument/2006/relationships/tags" Target="../tags/tag188.xml" /><Relationship Id="rId7" Type="http://schemas.openxmlformats.org/officeDocument/2006/relationships/tags" Target="../tags/tag189.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9807204702300603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9" name=""/>
        <p:cNvGrpSpPr/>
        <p:nvPr/>
      </p:nvGrpSpPr>
      <p:grpSpPr>
        <a:xfrm>
          <a:off x="0" y="0"/>
          <a:ext cx="0" cy="0"/>
        </a:xfrm>
      </p:grpSpPr>
      <p:sp>
        <p:nvSpPr>
          <p:cNvPr id="1048648" name="标题"/>
          <p:cNvSpPr>
            <a:spLocks noGrp="1"/>
          </p:cNvSpPr>
          <p:nvPr>
            <p:ph type="ctrTitle"/>
            <p:custDataLst>
              <p:tags r:id="rId2"/>
            </p:custDataLst>
          </p:nvPr>
        </p:nvSpPr>
        <p:spPr/>
        <p:txBody>
          <a:bodyPr>
            <a:normAutofit fontScale="90000"/>
          </a:bodyPr>
          <a:lstStyle/>
          <a:p>
            <a:r>
              <a:rPr lang="zh-CN" altLang="en-US">
                <a:solidFill>
                  <a:schemeClr val="lt1">
                    <a:lumMod val="100000"/>
                  </a:schemeClr>
                </a:solidFill>
              </a:rPr>
              <a:t>2024年推动新型农村社会养老保险制度的重要时刻</a:t>
            </a:r>
            <a:endParaRPr lang="zh-CN" altLang="en-US">
              <a:solidFill>
                <a:schemeClr val="lt1">
                  <a:lumMod val="100000"/>
                </a:schemeClr>
              </a:solidFill>
            </a:endParaRPr>
          </a:p>
        </p:txBody>
      </p:sp>
      <p:sp>
        <p:nvSpPr>
          <p:cNvPr id="1048650" name="副标题"/>
          <p:cNvSpPr>
            <a:spLocks noGrp="1"/>
          </p:cNvSpPr>
          <p:nvPr>
            <p:ph type="subTitle" idx="1"/>
            <p:custDataLst>
              <p:tags r:id="rId3"/>
            </p:custDataLst>
          </p:nvPr>
        </p:nvSpPr>
        <p:spPr/>
        <p:txBody>
          <a:bodyPr/>
          <a:lstStyle/>
          <a:p>
            <a:r>
              <a:rPr lang="zh-CN" altLang="en-US">
                <a:solidFill>
                  <a:schemeClr val="lt1">
                    <a:lumMod val="100000"/>
                  </a:schemeClr>
                </a:solidFill>
              </a:rPr>
              <a:t>XX,a click to unlimited possibilities</a:t>
            </a:r>
            <a:endParaRPr lang="zh-CN" altLang="en-US">
              <a:solidFill>
                <a:schemeClr val="lt1">
                  <a:lumMod val="100000"/>
                </a:schemeClr>
              </a:solidFill>
            </a:endParaRPr>
          </a:p>
        </p:txBody>
      </p:sp>
      <p:sp>
        <p:nvSpPr>
          <p:cNvPr id="1048652" name="公司名"/>
          <p:cNvSpPr>
            <a:spLocks noGrp="1"/>
          </p:cNvSpPr>
          <p:nvPr>
            <p:ph type="body" sz="quarter" idx="13"/>
            <p:custDataLst>
              <p:tags r:id="rId4"/>
            </p:custDataLst>
          </p:nvPr>
        </p:nvSpPr>
        <p:spPr/>
        <p:txBody>
          <a:bodyPr/>
          <a:lstStyle/>
          <a:p>
            <a:r>
              <a:rPr lang="en-US" altLang="zh-CN"/>
              <a:t>YOUR LOGO</a:t>
            </a:r>
            <a:endParaRPr lang="en-US" altLang="zh-CN"/>
          </a:p>
        </p:txBody>
      </p:sp>
      <p:sp>
        <p:nvSpPr>
          <p:cNvPr id="1048654" name="日期时间"/>
          <p:cNvSpPr>
            <a:spLocks noGrp="1"/>
          </p:cNvSpPr>
          <p:nvPr>
            <p:ph type="body" sz="quarter" idx="14"/>
            <p:custDataLst>
              <p:tags r:id="rId5"/>
            </p:custDataLst>
          </p:nvPr>
        </p:nvSpPr>
        <p:spPr/>
        <p:txBody>
          <a:bodyPr/>
          <a:lstStyle/>
          <a:p>
            <a:r>
              <a:rPr lang="zh-CN" altLang="en-US"/>
              <a:t>汇报时间：</a:t>
            </a:r>
            <a:r>
              <a:rPr lang="en-US" altLang="zh-CN"/>
              <a:t>20X-XX-XX</a:t>
            </a:r>
            <a:endParaRPr lang="en-US" altLang="zh-CN"/>
          </a:p>
        </p:txBody>
      </p:sp>
      <p:sp>
        <p:nvSpPr>
          <p:cNvPr id="1048656" name="署名"/>
          <p:cNvSpPr>
            <a:spLocks noGrp="1"/>
          </p:cNvSpPr>
          <p:nvPr>
            <p:ph type="body" sz="quarter" idx="17"/>
            <p:custDataLst>
              <p:tags r:id="rId6"/>
            </p:custDataLst>
          </p:nvPr>
        </p:nvSpPr>
        <p:spPr/>
        <p:txBody>
          <a:bodyPr/>
          <a:lstStyle/>
          <a:p>
            <a:r>
              <a:rPr lang="zh-CN" altLang="en-US"/>
              <a:t>汇报人：</a:t>
            </a:r>
            <a:r>
              <a:rPr lang="en-US" altLang="zh-CN"/>
              <a:t>XX</a:t>
            </a:r>
            <a:endParaRPr lang="zh-CN" altLang="en-US"/>
          </a:p>
        </p:txBody>
      </p:sp>
    </p:spTree>
    <p:custDataLst>
      <p:tags r:id="rId7"/>
    </p:custData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57" name=""/>
        <p:cNvGrpSpPr/>
        <p:nvPr/>
      </p:nvGrpSpPr>
      <p:grpSpPr>
        <a:xfrm>
          <a:off x="0" y="0"/>
          <a:ext cx="0" cy="0"/>
        </a:xfrm>
      </p:grpSpPr>
      <p:sp>
        <p:nvSpPr>
          <p:cNvPr id="1048822" name="标题"/>
          <p:cNvSpPr>
            <a:spLocks noGrp="1"/>
          </p:cNvSpPr>
          <p:nvPr>
            <p:ph type="title"/>
            <p:custDataLst>
              <p:tags r:id="rId2"/>
            </p:custDataLst>
          </p:nvPr>
        </p:nvSpPr>
        <p:spPr/>
        <p:txBody>
          <a:bodyPr/>
          <a:lstStyle/>
          <a:p>
            <a:r>
              <a:rPr lang="en-US" altLang="zh-CN"/>
              <a:t>目录</a:t>
            </a:r>
            <a:endParaRPr lang="en-US" altLang="zh-CN"/>
          </a:p>
        </p:txBody>
      </p:sp>
      <p:sp>
        <p:nvSpPr>
          <p:cNvPr id="1048824" name="序号"/>
          <p:cNvSpPr txBox="1"/>
          <p:nvPr>
            <p:custDataLst>
              <p:tags r:id="rId3"/>
            </p:custDataLst>
          </p:nvPr>
        </p:nvSpPr>
        <p:spPr>
          <a:xfrm>
            <a:off x="1171575" y="1962150"/>
            <a:ext cx="2447925" cy="1249045"/>
          </a:xfrm>
          <a:prstGeom prst="rect">
            <a:avLst/>
          </a:prstGeom>
          <a:noFill/>
        </p:spPr>
        <p:txBody>
          <a:bodyPr wrap="square" lIns="0" tIns="0" rIns="0"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7200" b="1">
                <a:ln>
                  <a:gradFill>
                    <a:gsLst>
                      <a:gs pos="0">
                        <a:schemeClr val="accent1">
                          <a:alpha val="70000"/>
                        </a:schemeClr>
                      </a:gs>
                      <a:gs pos="100000">
                        <a:schemeClr val="accent1">
                          <a:lumMod val="60000"/>
                          <a:lumOff val="40000"/>
                          <a:alpha val="0"/>
                        </a:schemeClr>
                      </a:gs>
                    </a:gsLst>
                    <a:lin ang="5400000" scaled="1"/>
                  </a:gradFill>
                </a:ln>
                <a:noFill/>
                <a:latin typeface="+mj-ea"/>
                <a:ea typeface="+mj-ea"/>
              </a:rPr>
              <a:t>01</a:t>
            </a:r>
            <a:endParaRPr lang="en-US" sz="7200" b="1">
              <a:ln>
                <a:gradFill>
                  <a:gsLst>
                    <a:gs pos="0">
                      <a:schemeClr val="accent1">
                        <a:alpha val="70000"/>
                      </a:schemeClr>
                    </a:gs>
                    <a:gs pos="100000">
                      <a:schemeClr val="accent1">
                        <a:lumMod val="60000"/>
                        <a:lumOff val="40000"/>
                        <a:alpha val="0"/>
                      </a:schemeClr>
                    </a:gs>
                  </a:gsLst>
                  <a:lin ang="5400000" scaled="1"/>
                </a:gradFill>
              </a:ln>
              <a:noFill/>
              <a:latin typeface="+mj-ea"/>
              <a:ea typeface="+mj-ea"/>
            </a:endParaRPr>
          </a:p>
        </p:txBody>
      </p:sp>
      <p:sp>
        <p:nvSpPr>
          <p:cNvPr id="1048826" name="项标题"/>
          <p:cNvSpPr txBox="1"/>
          <p:nvPr>
            <p:custDataLst>
              <p:tags r:id="rId4"/>
            </p:custDataLst>
          </p:nvPr>
        </p:nvSpPr>
        <p:spPr>
          <a:xfrm>
            <a:off x="1171575" y="2767965"/>
            <a:ext cx="2447925" cy="720090"/>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zh-CN" altLang="en-US" sz="1400" b="1" spc="300">
                <a:solidFill>
                  <a:schemeClr val="lt1">
                    <a:lumMod val="100000"/>
                  </a:schemeClr>
                </a:solidFill>
                <a:latin typeface="+mj-ea"/>
                <a:ea typeface="+mj-ea"/>
              </a:rPr>
              <a:t>新型农村社会养老保险制度的发展历程</a:t>
            </a:r>
            <a:endParaRPr lang="zh-CN" altLang="en-US" sz="1400" b="1" spc="300">
              <a:solidFill>
                <a:schemeClr val="lt1">
                  <a:lumMod val="100000"/>
                </a:schemeClr>
              </a:solidFill>
              <a:latin typeface="+mj-ea"/>
              <a:ea typeface="+mj-ea"/>
            </a:endParaRPr>
          </a:p>
        </p:txBody>
      </p:sp>
      <p:sp>
        <p:nvSpPr>
          <p:cNvPr id="1048828" name="序号"/>
          <p:cNvSpPr txBox="1"/>
          <p:nvPr>
            <p:custDataLst>
              <p:tags r:id="rId5"/>
            </p:custDataLst>
          </p:nvPr>
        </p:nvSpPr>
        <p:spPr>
          <a:xfrm>
            <a:off x="4873625" y="1962150"/>
            <a:ext cx="2447925" cy="1249045"/>
          </a:xfrm>
          <a:prstGeom prst="rect">
            <a:avLst/>
          </a:prstGeom>
          <a:noFill/>
        </p:spPr>
        <p:txBody>
          <a:bodyPr wrap="square" lIns="0" tIns="0" rIns="0"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7200" b="1">
                <a:ln>
                  <a:gradFill>
                    <a:gsLst>
                      <a:gs pos="0">
                        <a:schemeClr val="accent1">
                          <a:alpha val="70000"/>
                        </a:schemeClr>
                      </a:gs>
                      <a:gs pos="100000">
                        <a:schemeClr val="accent1">
                          <a:lumMod val="60000"/>
                          <a:lumOff val="40000"/>
                          <a:alpha val="0"/>
                        </a:schemeClr>
                      </a:gs>
                    </a:gsLst>
                    <a:lin ang="5400000" scaled="1"/>
                  </a:gradFill>
                </a:ln>
                <a:noFill/>
                <a:latin typeface="+mj-ea"/>
                <a:ea typeface="+mj-ea"/>
              </a:rPr>
              <a:t>02</a:t>
            </a:r>
            <a:endParaRPr lang="en-US" sz="7200" b="1">
              <a:ln>
                <a:gradFill>
                  <a:gsLst>
                    <a:gs pos="0">
                      <a:schemeClr val="accent1">
                        <a:alpha val="70000"/>
                      </a:schemeClr>
                    </a:gs>
                    <a:gs pos="100000">
                      <a:schemeClr val="accent1">
                        <a:lumMod val="60000"/>
                        <a:lumOff val="40000"/>
                        <a:alpha val="0"/>
                      </a:schemeClr>
                    </a:gs>
                  </a:gsLst>
                  <a:lin ang="5400000" scaled="1"/>
                </a:gradFill>
              </a:ln>
              <a:noFill/>
              <a:latin typeface="+mj-ea"/>
              <a:ea typeface="+mj-ea"/>
            </a:endParaRPr>
          </a:p>
        </p:txBody>
      </p:sp>
      <p:sp>
        <p:nvSpPr>
          <p:cNvPr id="1048830" name="项标题"/>
          <p:cNvSpPr txBox="1"/>
          <p:nvPr>
            <p:custDataLst>
              <p:tags r:id="rId6"/>
            </p:custDataLst>
          </p:nvPr>
        </p:nvSpPr>
        <p:spPr>
          <a:xfrm>
            <a:off x="4873625" y="2767965"/>
            <a:ext cx="2447925" cy="720090"/>
          </a:xfrm>
          <a:prstGeom prst="rect">
            <a:avLst/>
          </a:prstGeom>
          <a:noFill/>
        </p:spPr>
        <p:txBody>
          <a:bodyPr wrap="square" lIns="0" tIns="0" rIns="0" bIns="0" rtlCol="0" anchor="t" anchorCtr="0">
            <a:normAutofit fontScale="68333"/>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zh-CN" altLang="en-US" sz="2400" b="1" spc="300">
                <a:solidFill>
                  <a:schemeClr val="lt1">
                    <a:lumMod val="100000"/>
                  </a:schemeClr>
                </a:solidFill>
                <a:latin typeface="+mj-ea"/>
                <a:ea typeface="+mj-ea"/>
              </a:rPr>
              <a:t>2024年推动新型农村社会养老保险制度的重要性和必要性</a:t>
            </a:r>
            <a:endParaRPr lang="zh-CN" altLang="en-US" sz="2400" b="1" spc="300">
              <a:solidFill>
                <a:schemeClr val="lt1">
                  <a:lumMod val="100000"/>
                </a:schemeClr>
              </a:solidFill>
              <a:latin typeface="+mj-ea"/>
              <a:ea typeface="+mj-ea"/>
            </a:endParaRPr>
          </a:p>
        </p:txBody>
      </p:sp>
      <p:sp>
        <p:nvSpPr>
          <p:cNvPr id="1048832" name="序号"/>
          <p:cNvSpPr txBox="1"/>
          <p:nvPr>
            <p:custDataLst>
              <p:tags r:id="rId7"/>
            </p:custDataLst>
          </p:nvPr>
        </p:nvSpPr>
        <p:spPr>
          <a:xfrm>
            <a:off x="8575675" y="1962150"/>
            <a:ext cx="2447925" cy="1249045"/>
          </a:xfrm>
          <a:prstGeom prst="rect">
            <a:avLst/>
          </a:prstGeom>
          <a:noFill/>
        </p:spPr>
        <p:txBody>
          <a:bodyPr wrap="square" lIns="0" tIns="0" rIns="0"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7200" b="1">
                <a:ln>
                  <a:gradFill>
                    <a:gsLst>
                      <a:gs pos="0">
                        <a:schemeClr val="accent1">
                          <a:alpha val="70000"/>
                        </a:schemeClr>
                      </a:gs>
                      <a:gs pos="100000">
                        <a:schemeClr val="accent1">
                          <a:lumMod val="60000"/>
                          <a:lumOff val="40000"/>
                          <a:alpha val="0"/>
                        </a:schemeClr>
                      </a:gs>
                    </a:gsLst>
                    <a:lin ang="5400000" scaled="1"/>
                  </a:gradFill>
                </a:ln>
                <a:noFill/>
                <a:latin typeface="+mj-ea"/>
                <a:ea typeface="+mj-ea"/>
              </a:rPr>
              <a:t>03</a:t>
            </a:r>
            <a:endParaRPr lang="en-US" sz="7200" b="1">
              <a:ln>
                <a:gradFill>
                  <a:gsLst>
                    <a:gs pos="0">
                      <a:schemeClr val="accent1">
                        <a:alpha val="70000"/>
                      </a:schemeClr>
                    </a:gs>
                    <a:gs pos="100000">
                      <a:schemeClr val="accent1">
                        <a:lumMod val="60000"/>
                        <a:lumOff val="40000"/>
                        <a:alpha val="0"/>
                      </a:schemeClr>
                    </a:gs>
                  </a:gsLst>
                  <a:lin ang="5400000" scaled="1"/>
                </a:gradFill>
              </a:ln>
              <a:noFill/>
              <a:latin typeface="+mj-ea"/>
              <a:ea typeface="+mj-ea"/>
            </a:endParaRPr>
          </a:p>
        </p:txBody>
      </p:sp>
      <p:sp>
        <p:nvSpPr>
          <p:cNvPr id="1048834" name="项标题"/>
          <p:cNvSpPr txBox="1"/>
          <p:nvPr>
            <p:custDataLst>
              <p:tags r:id="rId8"/>
            </p:custDataLst>
          </p:nvPr>
        </p:nvSpPr>
        <p:spPr>
          <a:xfrm>
            <a:off x="8575675" y="2767965"/>
            <a:ext cx="2447925" cy="720090"/>
          </a:xfrm>
          <a:prstGeom prst="rect">
            <a:avLst/>
          </a:prstGeom>
          <a:noFill/>
        </p:spPr>
        <p:txBody>
          <a:bodyPr wrap="square" lIns="0" tIns="0" rIns="0" bIns="0" rtlCol="0" anchor="t" anchorCtr="0">
            <a:normAutofit fontScale="68333"/>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zh-CN" altLang="en-US" sz="2400" b="1" spc="300">
                <a:solidFill>
                  <a:schemeClr val="lt1">
                    <a:lumMod val="100000"/>
                  </a:schemeClr>
                </a:solidFill>
                <a:latin typeface="+mj-ea"/>
                <a:ea typeface="+mj-ea"/>
              </a:rPr>
              <a:t>新型农村社会养老保险制度的主要内容和特点</a:t>
            </a:r>
            <a:endParaRPr lang="zh-CN" altLang="en-US" sz="2400" b="1" spc="300">
              <a:solidFill>
                <a:schemeClr val="lt1">
                  <a:lumMod val="100000"/>
                </a:schemeClr>
              </a:solidFill>
              <a:latin typeface="+mj-ea"/>
              <a:ea typeface="+mj-ea"/>
            </a:endParaRPr>
          </a:p>
        </p:txBody>
      </p:sp>
      <p:sp>
        <p:nvSpPr>
          <p:cNvPr id="1048836" name="序号"/>
          <p:cNvSpPr txBox="1"/>
          <p:nvPr>
            <p:custDataLst>
              <p:tags r:id="rId9"/>
            </p:custDataLst>
          </p:nvPr>
        </p:nvSpPr>
        <p:spPr>
          <a:xfrm>
            <a:off x="1171575" y="3691255"/>
            <a:ext cx="2447925" cy="1249045"/>
          </a:xfrm>
          <a:prstGeom prst="rect">
            <a:avLst/>
          </a:prstGeom>
          <a:noFill/>
        </p:spPr>
        <p:txBody>
          <a:bodyPr wrap="square" lIns="0" tIns="0" rIns="0"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7200" b="1">
                <a:ln>
                  <a:gradFill>
                    <a:gsLst>
                      <a:gs pos="0">
                        <a:schemeClr val="accent1">
                          <a:alpha val="70000"/>
                        </a:schemeClr>
                      </a:gs>
                      <a:gs pos="100000">
                        <a:schemeClr val="accent1">
                          <a:lumMod val="60000"/>
                          <a:lumOff val="40000"/>
                          <a:alpha val="0"/>
                        </a:schemeClr>
                      </a:gs>
                    </a:gsLst>
                    <a:lin ang="5400000" scaled="1"/>
                  </a:gradFill>
                </a:ln>
                <a:noFill/>
                <a:latin typeface="+mj-ea"/>
                <a:ea typeface="+mj-ea"/>
              </a:rPr>
              <a:t>04</a:t>
            </a:r>
            <a:endParaRPr lang="en-US" sz="7200" b="1">
              <a:ln>
                <a:gradFill>
                  <a:gsLst>
                    <a:gs pos="0">
                      <a:schemeClr val="accent1">
                        <a:alpha val="70000"/>
                      </a:schemeClr>
                    </a:gs>
                    <a:gs pos="100000">
                      <a:schemeClr val="accent1">
                        <a:lumMod val="60000"/>
                        <a:lumOff val="40000"/>
                        <a:alpha val="0"/>
                      </a:schemeClr>
                    </a:gs>
                  </a:gsLst>
                  <a:lin ang="5400000" scaled="1"/>
                </a:gradFill>
              </a:ln>
              <a:noFill/>
              <a:latin typeface="+mj-ea"/>
              <a:ea typeface="+mj-ea"/>
            </a:endParaRPr>
          </a:p>
        </p:txBody>
      </p:sp>
      <p:sp>
        <p:nvSpPr>
          <p:cNvPr id="1048838" name="项标题"/>
          <p:cNvSpPr txBox="1"/>
          <p:nvPr>
            <p:custDataLst>
              <p:tags r:id="rId10"/>
            </p:custDataLst>
          </p:nvPr>
        </p:nvSpPr>
        <p:spPr>
          <a:xfrm>
            <a:off x="1171575" y="4497070"/>
            <a:ext cx="2447925" cy="720090"/>
          </a:xfrm>
          <a:prstGeom prst="rect">
            <a:avLst/>
          </a:prstGeom>
          <a:noFill/>
        </p:spPr>
        <p:txBody>
          <a:bodyPr wrap="square" lIns="0" tIns="0" rIns="0" bIns="0" rtlCol="0" anchor="t" anchorCtr="0">
            <a:normAutofit fontScale="68333"/>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zh-CN" altLang="en-US" sz="2400" b="1" spc="300">
                <a:solidFill>
                  <a:schemeClr val="lt1">
                    <a:lumMod val="100000"/>
                  </a:schemeClr>
                </a:solidFill>
                <a:latin typeface="+mj-ea"/>
                <a:ea typeface="+mj-ea"/>
              </a:rPr>
              <a:t>2024年推动新型农村社会养老保险制度的政策措施和成效</a:t>
            </a:r>
            <a:endParaRPr lang="zh-CN" altLang="en-US" sz="2400" b="1" spc="300">
              <a:solidFill>
                <a:schemeClr val="lt1">
                  <a:lumMod val="100000"/>
                </a:schemeClr>
              </a:solidFill>
              <a:latin typeface="+mj-ea"/>
              <a:ea typeface="+mj-ea"/>
            </a:endParaRPr>
          </a:p>
        </p:txBody>
      </p:sp>
      <p:sp>
        <p:nvSpPr>
          <p:cNvPr id="1048840" name="序号"/>
          <p:cNvSpPr txBox="1"/>
          <p:nvPr>
            <p:custDataLst>
              <p:tags r:id="rId11"/>
            </p:custDataLst>
          </p:nvPr>
        </p:nvSpPr>
        <p:spPr>
          <a:xfrm>
            <a:off x="4873625" y="3691255"/>
            <a:ext cx="2447925" cy="1249045"/>
          </a:xfrm>
          <a:prstGeom prst="rect">
            <a:avLst/>
          </a:prstGeom>
          <a:noFill/>
        </p:spPr>
        <p:txBody>
          <a:bodyPr wrap="square" lIns="0" tIns="0" rIns="0"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7200" b="1">
                <a:ln>
                  <a:gradFill>
                    <a:gsLst>
                      <a:gs pos="0">
                        <a:schemeClr val="accent1">
                          <a:alpha val="70000"/>
                        </a:schemeClr>
                      </a:gs>
                      <a:gs pos="100000">
                        <a:schemeClr val="accent1">
                          <a:lumMod val="60000"/>
                          <a:lumOff val="40000"/>
                          <a:alpha val="0"/>
                        </a:schemeClr>
                      </a:gs>
                    </a:gsLst>
                    <a:lin ang="5400000" scaled="1"/>
                  </a:gradFill>
                </a:ln>
                <a:noFill/>
                <a:latin typeface="+mj-ea"/>
                <a:ea typeface="+mj-ea"/>
              </a:rPr>
              <a:t>05</a:t>
            </a:r>
            <a:endParaRPr lang="en-US" sz="7200" b="1">
              <a:ln>
                <a:gradFill>
                  <a:gsLst>
                    <a:gs pos="0">
                      <a:schemeClr val="accent1">
                        <a:alpha val="70000"/>
                      </a:schemeClr>
                    </a:gs>
                    <a:gs pos="100000">
                      <a:schemeClr val="accent1">
                        <a:lumMod val="60000"/>
                        <a:lumOff val="40000"/>
                        <a:alpha val="0"/>
                      </a:schemeClr>
                    </a:gs>
                  </a:gsLst>
                  <a:lin ang="5400000" scaled="1"/>
                </a:gradFill>
              </a:ln>
              <a:noFill/>
              <a:latin typeface="+mj-ea"/>
              <a:ea typeface="+mj-ea"/>
            </a:endParaRPr>
          </a:p>
        </p:txBody>
      </p:sp>
      <p:sp>
        <p:nvSpPr>
          <p:cNvPr id="1048842" name="项标题"/>
          <p:cNvSpPr txBox="1"/>
          <p:nvPr>
            <p:custDataLst>
              <p:tags r:id="rId12"/>
            </p:custDataLst>
          </p:nvPr>
        </p:nvSpPr>
        <p:spPr>
          <a:xfrm>
            <a:off x="4873625" y="4497070"/>
            <a:ext cx="2447925" cy="720090"/>
          </a:xfrm>
          <a:prstGeom prst="rect">
            <a:avLst/>
          </a:prstGeom>
          <a:noFill/>
        </p:spPr>
        <p:txBody>
          <a:bodyPr wrap="square" lIns="0" tIns="0" rIns="0" bIns="0" rtlCol="0" anchor="t" anchorCtr="0">
            <a:normAutofit fontScale="68333"/>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zh-CN" altLang="en-US" sz="2400" b="1" spc="300">
                <a:solidFill>
                  <a:schemeClr val="lt1">
                    <a:lumMod val="100000"/>
                  </a:schemeClr>
                </a:solidFill>
                <a:latin typeface="+mj-ea"/>
                <a:ea typeface="+mj-ea"/>
              </a:rPr>
              <a:t>新型农村社会养老保险制度与其他养老保障制度的比较和衔接</a:t>
            </a:r>
            <a:endParaRPr lang="zh-CN" altLang="en-US" sz="2400" b="1" spc="300">
              <a:solidFill>
                <a:schemeClr val="lt1">
                  <a:lumMod val="100000"/>
                </a:schemeClr>
              </a:solidFill>
              <a:latin typeface="+mj-ea"/>
              <a:ea typeface="+mj-ea"/>
            </a:endParaRPr>
          </a:p>
        </p:txBody>
      </p:sp>
      <p:sp>
        <p:nvSpPr>
          <p:cNvPr id="1048844" name="序号"/>
          <p:cNvSpPr txBox="1"/>
          <p:nvPr>
            <p:custDataLst>
              <p:tags r:id="rId13"/>
            </p:custDataLst>
          </p:nvPr>
        </p:nvSpPr>
        <p:spPr>
          <a:xfrm>
            <a:off x="8575675" y="3691255"/>
            <a:ext cx="2447925" cy="1249045"/>
          </a:xfrm>
          <a:prstGeom prst="rect">
            <a:avLst/>
          </a:prstGeom>
          <a:noFill/>
        </p:spPr>
        <p:txBody>
          <a:bodyPr wrap="square" lIns="0" tIns="0" rIns="0"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7200" b="1">
                <a:ln>
                  <a:gradFill>
                    <a:gsLst>
                      <a:gs pos="0">
                        <a:schemeClr val="accent1">
                          <a:alpha val="70000"/>
                        </a:schemeClr>
                      </a:gs>
                      <a:gs pos="100000">
                        <a:schemeClr val="accent1">
                          <a:lumMod val="60000"/>
                          <a:lumOff val="40000"/>
                          <a:alpha val="0"/>
                        </a:schemeClr>
                      </a:gs>
                    </a:gsLst>
                    <a:lin ang="5400000" scaled="1"/>
                  </a:gradFill>
                </a:ln>
                <a:noFill/>
                <a:latin typeface="+mj-ea"/>
                <a:ea typeface="+mj-ea"/>
              </a:rPr>
              <a:t>06</a:t>
            </a:r>
            <a:endParaRPr lang="en-US" sz="7200" b="1">
              <a:ln>
                <a:gradFill>
                  <a:gsLst>
                    <a:gs pos="0">
                      <a:schemeClr val="accent1">
                        <a:alpha val="70000"/>
                      </a:schemeClr>
                    </a:gs>
                    <a:gs pos="100000">
                      <a:schemeClr val="accent1">
                        <a:lumMod val="60000"/>
                        <a:lumOff val="40000"/>
                        <a:alpha val="0"/>
                      </a:schemeClr>
                    </a:gs>
                  </a:gsLst>
                  <a:lin ang="5400000" scaled="1"/>
                </a:gradFill>
              </a:ln>
              <a:noFill/>
              <a:latin typeface="+mj-ea"/>
              <a:ea typeface="+mj-ea"/>
            </a:endParaRPr>
          </a:p>
        </p:txBody>
      </p:sp>
      <p:sp>
        <p:nvSpPr>
          <p:cNvPr id="1048846" name="项标题"/>
          <p:cNvSpPr txBox="1"/>
          <p:nvPr>
            <p:custDataLst>
              <p:tags r:id="rId14"/>
            </p:custDataLst>
          </p:nvPr>
        </p:nvSpPr>
        <p:spPr>
          <a:xfrm>
            <a:off x="8575675" y="4497070"/>
            <a:ext cx="2447925" cy="720090"/>
          </a:xfrm>
          <a:prstGeom prst="rect">
            <a:avLst/>
          </a:prstGeom>
          <a:noFill/>
        </p:spPr>
        <p:txBody>
          <a:bodyPr wrap="square" lIns="0" tIns="0" rIns="0" bIns="0" rtlCol="0" anchor="t" anchorCtr="0">
            <a:normAutofit fontScale="68333"/>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zh-CN" altLang="en-US" sz="2400" b="1" spc="300">
                <a:solidFill>
                  <a:schemeClr val="lt1">
                    <a:lumMod val="100000"/>
                  </a:schemeClr>
                </a:solidFill>
                <a:latin typeface="+mj-ea"/>
                <a:ea typeface="+mj-ea"/>
              </a:rPr>
              <a:t>未来新型农村社会养老保险制度的发展趋势和展望</a:t>
            </a:r>
            <a:endParaRPr lang="zh-CN" altLang="en-US" sz="2400" b="1" spc="300">
              <a:solidFill>
                <a:schemeClr val="lt1">
                  <a:lumMod val="100000"/>
                </a:schemeClr>
              </a:solidFill>
              <a:latin typeface="+mj-ea"/>
              <a:ea typeface="+mj-ea"/>
            </a:endParaRPr>
          </a:p>
        </p:txBody>
      </p:sp>
    </p:spTree>
    <p:custDataLst>
      <p:tags r:id="rId15"/>
    </p:custDataLst>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65" name=""/>
        <p:cNvGrpSpPr/>
        <p:nvPr/>
      </p:nvGrpSpPr>
      <p:grpSpPr>
        <a:xfrm>
          <a:off x="0" y="0"/>
          <a:ext cx="0" cy="0"/>
        </a:xfrm>
      </p:grpSpPr>
      <p:sp>
        <p:nvSpPr>
          <p:cNvPr id="1048876" name="标题"/>
          <p:cNvSpPr>
            <a:spLocks noGrp="1"/>
          </p:cNvSpPr>
          <p:nvPr>
            <p:ph type="title"/>
            <p:custDataLst>
              <p:tags r:id="rId2"/>
            </p:custDataLst>
          </p:nvPr>
        </p:nvSpPr>
        <p:spPr/>
        <p:txBody>
          <a:bodyPr>
            <a:normAutofit fontScale="95556"/>
          </a:bodyPr>
          <a:lstStyle/>
          <a:p>
            <a:r>
              <a:rPr lang="zh-CN" altLang="en-US">
                <a:solidFill>
                  <a:schemeClr val="lt1">
                    <a:lumMod val="100000"/>
                  </a:schemeClr>
                </a:solidFill>
              </a:rPr>
              <a:t>新型农村社会养老保险制度的发展历程</a:t>
            </a:r>
            <a:endParaRPr lang="zh-CN" altLang="en-US">
              <a:solidFill>
                <a:schemeClr val="lt1">
                  <a:lumMod val="100000"/>
                </a:schemeClr>
              </a:solidFill>
            </a:endParaRPr>
          </a:p>
        </p:txBody>
      </p:sp>
      <p:sp>
        <p:nvSpPr>
          <p:cNvPr id="1048878" name="节编号"/>
          <p:cNvSpPr>
            <a:spLocks noGrp="1"/>
          </p:cNvSpPr>
          <p:nvPr>
            <p:ph type="body" sz="quarter" idx="13"/>
            <p:custDataLst>
              <p:tags r:id="rId3"/>
            </p:custDataLst>
          </p:nvPr>
        </p:nvSpPr>
        <p:spPr/>
        <p:txBody>
          <a:bodyPr/>
          <a:lstStyle/>
          <a:p>
            <a:r>
              <a:rPr lang="zh-CN" altLang="en-US"/>
              <a:t>01</a:t>
            </a:r>
            <a:endParaRPr lang="zh-CN" altLang="en-US"/>
          </a:p>
        </p:txBody>
      </p:sp>
    </p:spTree>
    <p:custDataLst>
      <p:tags r:id="rId4"/>
    </p:custData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73" name=""/>
        <p:cNvGrpSpPr/>
        <p:nvPr/>
      </p:nvGrpSpPr>
      <p:grpSpPr>
        <a:xfrm>
          <a:off x="0" y="0"/>
          <a:ext cx="0" cy="0"/>
        </a:xfrm>
      </p:grpSpPr>
      <p:sp>
        <p:nvSpPr>
          <p:cNvPr id="1048912" name="标题 1"/>
          <p:cNvSpPr>
            <a:spLocks noGrp="1"/>
          </p:cNvSpPr>
          <p:nvPr>
            <p:ph type="title"/>
          </p:nvPr>
        </p:nvSpPr>
        <p:spPr/>
        <p:txBody>
          <a:bodyPr/>
          <a:lstStyle/>
          <a:p>
            <a:r>
              <a:rPr lang="zh-CN" altLang="en-US"/>
              <a:t>制度的起源和背景</a:t>
            </a:r>
            <a:endParaRPr lang="zh-CN" altLang="en-US"/>
          </a:p>
        </p:txBody>
      </p:sp>
      <p:sp>
        <p:nvSpPr>
          <p:cNvPr id="1048914" name="圆角矩形 3"/>
          <p:cNvSpPr/>
          <p:nvPr>
            <p:custDataLst>
              <p:tags r:id="rId2"/>
            </p:custDataLst>
          </p:nvPr>
        </p:nvSpPr>
        <p:spPr>
          <a:xfrm rot="16200000">
            <a:off x="5632130" y="-3304692"/>
            <a:ext cx="926380" cy="10513457"/>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8916" name="圆角矩形 4"/>
          <p:cNvSpPr/>
          <p:nvPr>
            <p:custDataLst>
              <p:tags r:id="rId3"/>
            </p:custDataLst>
          </p:nvPr>
        </p:nvSpPr>
        <p:spPr>
          <a:xfrm rot="16200000">
            <a:off x="445225" y="1882213"/>
            <a:ext cx="924855" cy="138767"/>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fontAlgn="auto">
              <a:lnSpc>
                <a:spcPct val="120000"/>
              </a:lnSpc>
            </a:pPr>
            <a:endParaRPr lang="zh-CN" altLang="en-US">
              <a:solidFill>
                <a:schemeClr val="tx1">
                  <a:lumMod val="75000"/>
                  <a:lumOff val="25000"/>
                </a:schemeClr>
              </a:solidFill>
              <a:effectLst/>
              <a:latin typeface="+mn-ea"/>
            </a:endParaRPr>
          </a:p>
        </p:txBody>
      </p:sp>
      <p:sp>
        <p:nvSpPr>
          <p:cNvPr id="1048918" name="圆角矩形 5"/>
          <p:cNvSpPr/>
          <p:nvPr>
            <p:custDataLst>
              <p:tags r:id="rId4"/>
            </p:custDataLst>
          </p:nvPr>
        </p:nvSpPr>
        <p:spPr>
          <a:xfrm rot="16200000">
            <a:off x="5633353" y="-2084208"/>
            <a:ext cx="926380" cy="10514220"/>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8920" name="圆角矩形 6"/>
          <p:cNvSpPr/>
          <p:nvPr>
            <p:custDataLst>
              <p:tags r:id="rId5"/>
            </p:custDataLst>
          </p:nvPr>
        </p:nvSpPr>
        <p:spPr>
          <a:xfrm rot="16200000">
            <a:off x="446447" y="3103309"/>
            <a:ext cx="924855" cy="138767"/>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20000"/>
              </a:lnSpc>
              <a:buClrTx/>
              <a:buSzTx/>
              <a:buFontTx/>
            </a:pPr>
            <a:endParaRPr lang="zh-CN" altLang="en-US">
              <a:solidFill>
                <a:schemeClr val="tx1">
                  <a:lumMod val="75000"/>
                  <a:lumOff val="25000"/>
                </a:schemeClr>
              </a:solidFill>
              <a:effectLst/>
              <a:latin typeface="+mn-ea"/>
              <a:sym typeface="+mn-ea"/>
            </a:endParaRPr>
          </a:p>
        </p:txBody>
      </p:sp>
      <p:sp>
        <p:nvSpPr>
          <p:cNvPr id="1048922" name="圆角矩形 9"/>
          <p:cNvSpPr/>
          <p:nvPr>
            <p:custDataLst>
              <p:tags r:id="rId6"/>
            </p:custDataLst>
          </p:nvPr>
        </p:nvSpPr>
        <p:spPr>
          <a:xfrm rot="16200000">
            <a:off x="5632130" y="-886948"/>
            <a:ext cx="926380" cy="10513457"/>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8924" name="圆角矩形 10"/>
          <p:cNvSpPr/>
          <p:nvPr>
            <p:custDataLst>
              <p:tags r:id="rId7"/>
            </p:custDataLst>
          </p:nvPr>
        </p:nvSpPr>
        <p:spPr>
          <a:xfrm rot="16200000">
            <a:off x="445225" y="4299958"/>
            <a:ext cx="924855" cy="138767"/>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fontAlgn="auto">
              <a:lnSpc>
                <a:spcPct val="120000"/>
              </a:lnSpc>
            </a:pPr>
            <a:endParaRPr lang="zh-CN" altLang="en-US">
              <a:solidFill>
                <a:schemeClr val="tx1">
                  <a:lumMod val="75000"/>
                  <a:lumOff val="25000"/>
                </a:schemeClr>
              </a:solidFill>
              <a:effectLst/>
              <a:latin typeface="+mn-ea"/>
            </a:endParaRPr>
          </a:p>
        </p:txBody>
      </p:sp>
      <p:sp>
        <p:nvSpPr>
          <p:cNvPr id="1048926" name="圆角矩形 11"/>
          <p:cNvSpPr/>
          <p:nvPr>
            <p:custDataLst>
              <p:tags r:id="rId8"/>
            </p:custDataLst>
          </p:nvPr>
        </p:nvSpPr>
        <p:spPr>
          <a:xfrm rot="16200000">
            <a:off x="5633353" y="332926"/>
            <a:ext cx="926380" cy="10514220"/>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8928" name="圆角矩形 12"/>
          <p:cNvSpPr/>
          <p:nvPr>
            <p:custDataLst>
              <p:tags r:id="rId9"/>
            </p:custDataLst>
          </p:nvPr>
        </p:nvSpPr>
        <p:spPr>
          <a:xfrm rot="16200000">
            <a:off x="446447" y="5520442"/>
            <a:ext cx="924855" cy="138767"/>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20000"/>
              </a:lnSpc>
              <a:buClrTx/>
              <a:buSzTx/>
              <a:buFontTx/>
            </a:pPr>
            <a:endParaRPr lang="zh-CN" altLang="en-US">
              <a:solidFill>
                <a:schemeClr val="tx1">
                  <a:lumMod val="75000"/>
                  <a:lumOff val="25000"/>
                </a:schemeClr>
              </a:solidFill>
              <a:effectLst/>
              <a:latin typeface="+mn-ea"/>
              <a:sym typeface="+mn-ea"/>
            </a:endParaRPr>
          </a:p>
        </p:txBody>
      </p:sp>
      <p:sp>
        <p:nvSpPr>
          <p:cNvPr id="1048930" name="文本框 7"/>
          <p:cNvSpPr txBox="1"/>
          <p:nvPr>
            <p:custDataLst>
              <p:tags r:id="rId10"/>
            </p:custDataLst>
          </p:nvPr>
        </p:nvSpPr>
        <p:spPr>
          <a:xfrm>
            <a:off x="1280068" y="3906372"/>
            <a:ext cx="10071997" cy="926380"/>
          </a:xfrm>
          <a:prstGeom prst="rect">
            <a:avLst/>
          </a:prstGeom>
        </p:spPr>
        <p:txBody>
          <a:bodyPr vert="horz" wrap="square" lIns="90000" tIns="46800" rIns="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2018年提高基础养老金标准</a:t>
            </a:r>
            <a:endParaRPr lang="zh-CN" altLang="en-US" sz="2400">
              <a:latin typeface="+mn-ea"/>
              <a:ea typeface="+mn-ea"/>
            </a:endParaRPr>
          </a:p>
        </p:txBody>
      </p:sp>
      <p:sp>
        <p:nvSpPr>
          <p:cNvPr id="1048932" name="文本框 8"/>
          <p:cNvSpPr txBox="1"/>
          <p:nvPr>
            <p:custDataLst>
              <p:tags r:id="rId11"/>
            </p:custDataLst>
          </p:nvPr>
        </p:nvSpPr>
        <p:spPr>
          <a:xfrm>
            <a:off x="1280068" y="5127467"/>
            <a:ext cx="10071997" cy="925617"/>
          </a:xfrm>
          <a:prstGeom prst="rect">
            <a:avLst/>
          </a:prstGeom>
        </p:spPr>
        <p:txBody>
          <a:bodyPr vert="horz" wrap="square" lIns="90000" tIns="46800" rIns="9000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2020年推进养老保险制度改革</a:t>
            </a:r>
            <a:endParaRPr lang="zh-CN" altLang="en-US" sz="2400">
              <a:latin typeface="+mn-ea"/>
              <a:ea typeface="+mn-ea"/>
            </a:endParaRPr>
          </a:p>
        </p:txBody>
      </p:sp>
      <p:sp>
        <p:nvSpPr>
          <p:cNvPr id="1048934" name="文本框 13"/>
          <p:cNvSpPr txBox="1"/>
          <p:nvPr>
            <p:custDataLst>
              <p:tags r:id="rId12"/>
            </p:custDataLst>
          </p:nvPr>
        </p:nvSpPr>
        <p:spPr>
          <a:xfrm>
            <a:off x="1280068" y="1488627"/>
            <a:ext cx="10071997" cy="926380"/>
          </a:xfrm>
          <a:prstGeom prst="rect">
            <a:avLst/>
          </a:prstGeom>
        </p:spPr>
        <p:txBody>
          <a:bodyPr vert="horz" wrap="square" lIns="90000" tIns="46800" rIns="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2009年试点推行新型农村社会养老保险制度</a:t>
            </a:r>
            <a:endParaRPr lang="zh-CN" altLang="en-US" sz="2400">
              <a:latin typeface="+mn-ea"/>
              <a:ea typeface="+mn-ea"/>
            </a:endParaRPr>
          </a:p>
        </p:txBody>
      </p:sp>
      <p:sp>
        <p:nvSpPr>
          <p:cNvPr id="1048936" name="文本框 14"/>
          <p:cNvSpPr txBox="1"/>
          <p:nvPr>
            <p:custDataLst>
              <p:tags r:id="rId13"/>
            </p:custDataLst>
          </p:nvPr>
        </p:nvSpPr>
        <p:spPr>
          <a:xfrm>
            <a:off x="1280068" y="2710945"/>
            <a:ext cx="10071997" cy="925617"/>
          </a:xfrm>
          <a:prstGeom prst="rect">
            <a:avLst/>
          </a:prstGeom>
        </p:spPr>
        <p:txBody>
          <a:bodyPr vert="horz" wrap="square" lIns="90000" tIns="46800" rIns="9000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2011年实现全覆盖</a:t>
            </a:r>
            <a:endParaRPr lang="zh-CN" altLang="en-US" sz="2400">
              <a:latin typeface="+mn-ea"/>
              <a:ea typeface="+mn-ea"/>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81" name=""/>
        <p:cNvGrpSpPr/>
        <p:nvPr/>
      </p:nvGrpSpPr>
      <p:grpSpPr>
        <a:xfrm>
          <a:off x="0" y="0"/>
          <a:ext cx="0" cy="0"/>
        </a:xfrm>
      </p:grpSpPr>
      <p:sp>
        <p:nvSpPr>
          <p:cNvPr id="1048970" name="标题 1"/>
          <p:cNvSpPr>
            <a:spLocks noGrp="1"/>
          </p:cNvSpPr>
          <p:nvPr>
            <p:ph type="title"/>
          </p:nvPr>
        </p:nvSpPr>
        <p:spPr/>
        <p:txBody>
          <a:bodyPr/>
          <a:lstStyle/>
          <a:p>
            <a:r>
              <a:rPr lang="zh-CN" altLang="en-US"/>
              <a:t>制度的演变和改革</a:t>
            </a:r>
            <a:endParaRPr lang="zh-CN" altLang="en-US"/>
          </a:p>
        </p:txBody>
      </p:sp>
      <p:sp>
        <p:nvSpPr>
          <p:cNvPr id="1048972" name="矩形 3"/>
          <p:cNvSpPr/>
          <p:nvPr>
            <p:custDataLst>
              <p:tags r:id="rId2"/>
            </p:custDataLst>
          </p:nvPr>
        </p:nvSpPr>
        <p:spPr>
          <a:xfrm>
            <a:off x="1564041" y="1364400"/>
            <a:ext cx="9598208" cy="1055296"/>
          </a:xfrm>
          <a:prstGeom prst="rect">
            <a:avLst/>
          </a:prstGeom>
          <a:solidFill>
            <a:schemeClr val="accent1">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8974" name="矩形 13"/>
          <p:cNvSpPr/>
          <p:nvPr>
            <p:custDataLst>
              <p:tags r:id="rId3"/>
            </p:custDataLst>
          </p:nvPr>
        </p:nvSpPr>
        <p:spPr>
          <a:xfrm>
            <a:off x="1029812" y="1364400"/>
            <a:ext cx="260300" cy="1055296"/>
          </a:xfrm>
          <a:prstGeom prst="rect">
            <a:avLst/>
          </a:prstGeom>
          <a:solidFill>
            <a:schemeClr val="accent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8976" name="文本框 4"/>
          <p:cNvSpPr txBox="1"/>
          <p:nvPr>
            <p:custDataLst>
              <p:tags r:id="rId4"/>
            </p:custDataLst>
          </p:nvPr>
        </p:nvSpPr>
        <p:spPr>
          <a:xfrm>
            <a:off x="1838861" y="1455579"/>
            <a:ext cx="9183796" cy="872991"/>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2009年新型农村社会养老保险制度的试点启动</a:t>
            </a:r>
            <a:endParaRPr lang="zh-CN" altLang="en-US" sz="2000" spc="150">
              <a:solidFill>
                <a:schemeClr val="tx1">
                  <a:lumMod val="85000"/>
                  <a:lumOff val="15000"/>
                </a:schemeClr>
              </a:solidFill>
              <a:latin typeface="+mn-ea"/>
              <a:sym typeface="+mn-ea"/>
            </a:endParaRPr>
          </a:p>
        </p:txBody>
      </p:sp>
      <p:sp>
        <p:nvSpPr>
          <p:cNvPr id="1048978" name="矩形 39"/>
          <p:cNvSpPr/>
          <p:nvPr>
            <p:custDataLst>
              <p:tags r:id="rId5"/>
            </p:custDataLst>
          </p:nvPr>
        </p:nvSpPr>
        <p:spPr>
          <a:xfrm>
            <a:off x="1564041" y="2617142"/>
            <a:ext cx="9598208" cy="1055296"/>
          </a:xfrm>
          <a:prstGeom prst="rect">
            <a:avLst/>
          </a:prstGeom>
          <a:solidFill>
            <a:schemeClr val="accent2">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8980" name="矩形 5"/>
          <p:cNvSpPr/>
          <p:nvPr>
            <p:custDataLst>
              <p:tags r:id="rId6"/>
            </p:custDataLst>
          </p:nvPr>
        </p:nvSpPr>
        <p:spPr>
          <a:xfrm>
            <a:off x="1029812" y="2617142"/>
            <a:ext cx="260300" cy="1055296"/>
          </a:xfrm>
          <a:prstGeom prst="rect">
            <a:avLst/>
          </a:prstGeom>
          <a:solidFill>
            <a:schemeClr val="accent2">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8982" name="文本框 41"/>
          <p:cNvSpPr txBox="1"/>
          <p:nvPr>
            <p:custDataLst>
              <p:tags r:id="rId7"/>
            </p:custDataLst>
          </p:nvPr>
        </p:nvSpPr>
        <p:spPr>
          <a:xfrm>
            <a:off x="1838861" y="2708320"/>
            <a:ext cx="9183796" cy="872991"/>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2011年城镇居民社会养老保险制度的试点启动</a:t>
            </a:r>
            <a:endParaRPr lang="zh-CN" altLang="en-US" sz="2000" spc="150">
              <a:solidFill>
                <a:schemeClr val="tx1">
                  <a:lumMod val="85000"/>
                  <a:lumOff val="15000"/>
                </a:schemeClr>
              </a:solidFill>
              <a:latin typeface="+mn-ea"/>
              <a:sym typeface="+mn-ea"/>
            </a:endParaRPr>
          </a:p>
        </p:txBody>
      </p:sp>
      <p:sp>
        <p:nvSpPr>
          <p:cNvPr id="1048984" name="矩形 12"/>
          <p:cNvSpPr/>
          <p:nvPr>
            <p:custDataLst>
              <p:tags r:id="rId8"/>
            </p:custDataLst>
          </p:nvPr>
        </p:nvSpPr>
        <p:spPr>
          <a:xfrm>
            <a:off x="1564041" y="3869884"/>
            <a:ext cx="9598208" cy="1055296"/>
          </a:xfrm>
          <a:prstGeom prst="rect">
            <a:avLst/>
          </a:prstGeom>
          <a:solidFill>
            <a:schemeClr val="accent3">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8986" name="矩形 17"/>
          <p:cNvSpPr/>
          <p:nvPr>
            <p:custDataLst>
              <p:tags r:id="rId9"/>
            </p:custDataLst>
          </p:nvPr>
        </p:nvSpPr>
        <p:spPr>
          <a:xfrm>
            <a:off x="1029812" y="3869884"/>
            <a:ext cx="260300" cy="1055296"/>
          </a:xfrm>
          <a:prstGeom prst="rect">
            <a:avLst/>
          </a:prstGeom>
          <a:solidFill>
            <a:schemeClr val="accent3">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8988" name="文本框 19"/>
          <p:cNvSpPr txBox="1"/>
          <p:nvPr>
            <p:custDataLst>
              <p:tags r:id="rId10"/>
            </p:custDataLst>
          </p:nvPr>
        </p:nvSpPr>
        <p:spPr>
          <a:xfrm>
            <a:off x="1838861" y="3961062"/>
            <a:ext cx="9183796" cy="872991"/>
          </a:xfrm>
          <a:prstGeom prst="rect">
            <a:avLst/>
          </a:prstGeom>
          <a:noFill/>
        </p:spPr>
        <p:txBody>
          <a:bodyPr vert="horz" wrap="square" lIns="91440" tIns="45720" rIns="91440" bIns="45720" rtlCol="0" anchor="ctr" anchorCtr="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2014年城镇居民社会养老保险制度和新型农村社会养老保险制度合并为城乡居民基本养老保险制度</a:t>
            </a:r>
            <a:endParaRPr lang="zh-CN" altLang="en-US" sz="2000" spc="150">
              <a:solidFill>
                <a:schemeClr val="tx1">
                  <a:lumMod val="85000"/>
                  <a:lumOff val="15000"/>
                </a:schemeClr>
              </a:solidFill>
              <a:latin typeface="+mn-ea"/>
              <a:sym typeface="+mn-ea"/>
            </a:endParaRPr>
          </a:p>
        </p:txBody>
      </p:sp>
      <p:sp>
        <p:nvSpPr>
          <p:cNvPr id="1048990" name="矩形 49"/>
          <p:cNvSpPr/>
          <p:nvPr>
            <p:custDataLst>
              <p:tags r:id="rId11"/>
            </p:custDataLst>
          </p:nvPr>
        </p:nvSpPr>
        <p:spPr>
          <a:xfrm>
            <a:off x="1564041" y="5121984"/>
            <a:ext cx="9598208" cy="1055296"/>
          </a:xfrm>
          <a:prstGeom prst="rect">
            <a:avLst/>
          </a:prstGeom>
          <a:solidFill>
            <a:schemeClr val="accent4">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8992" name="矩形 26"/>
          <p:cNvSpPr/>
          <p:nvPr>
            <p:custDataLst>
              <p:tags r:id="rId12"/>
            </p:custDataLst>
          </p:nvPr>
        </p:nvSpPr>
        <p:spPr>
          <a:xfrm>
            <a:off x="1029812" y="5121984"/>
            <a:ext cx="260300" cy="1055296"/>
          </a:xfrm>
          <a:prstGeom prst="rect">
            <a:avLst/>
          </a:prstGeom>
          <a:solidFill>
            <a:schemeClr val="accent4">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8994" name="文本框 27"/>
          <p:cNvSpPr txBox="1"/>
          <p:nvPr>
            <p:custDataLst>
              <p:tags r:id="rId13"/>
            </p:custDataLst>
          </p:nvPr>
        </p:nvSpPr>
        <p:spPr>
          <a:xfrm>
            <a:off x="1838861" y="5213162"/>
            <a:ext cx="9183796" cy="872991"/>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2024年推动城乡居民基本养老保险制度的重要时刻</a:t>
            </a:r>
            <a:endParaRPr lang="zh-CN" altLang="en-US" sz="2000" spc="150">
              <a:solidFill>
                <a:schemeClr val="tx1">
                  <a:lumMod val="85000"/>
                  <a:lumOff val="15000"/>
                </a:schemeClr>
              </a:solidFill>
              <a:latin typeface="+mn-ea"/>
              <a:sym typeface="+mn-ea"/>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89" name=""/>
        <p:cNvGrpSpPr/>
        <p:nvPr/>
      </p:nvGrpSpPr>
      <p:grpSpPr>
        <a:xfrm>
          <a:off x="0" y="0"/>
          <a:ext cx="0" cy="0"/>
        </a:xfrm>
      </p:grpSpPr>
      <p:sp>
        <p:nvSpPr>
          <p:cNvPr id="1049028" name="标题 1"/>
          <p:cNvSpPr>
            <a:spLocks noGrp="1"/>
          </p:cNvSpPr>
          <p:nvPr>
            <p:ph type="title"/>
          </p:nvPr>
        </p:nvSpPr>
        <p:spPr/>
        <p:txBody>
          <a:bodyPr/>
          <a:lstStyle/>
          <a:p>
            <a:r>
              <a:rPr lang="zh-CN" altLang="en-US"/>
              <a:t>制度的意义和作用</a:t>
            </a:r>
            <a:endParaRPr lang="zh-CN" altLang="en-US"/>
          </a:p>
        </p:txBody>
      </p:sp>
      <p:sp>
        <p:nvSpPr>
          <p:cNvPr id="1049030" name="任意多边形: 形状 64"/>
          <p:cNvSpPr/>
          <p:nvPr>
            <p:custDataLst>
              <p:tags r:id="rId2"/>
            </p:custDataLst>
          </p:nvPr>
        </p:nvSpPr>
        <p:spPr>
          <a:xfrm rot="10800000">
            <a:off x="1306240" y="1364400"/>
            <a:ext cx="4429007" cy="2256833"/>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gradFill>
            <a:gsLst>
              <a:gs pos="0">
                <a:schemeClr val="accent1">
                  <a:lumMod val="100000"/>
                  <a:alpha val="70000"/>
                </a:schemeClr>
              </a:gs>
              <a:gs pos="50000">
                <a:schemeClr val="accent1"/>
              </a:gs>
            </a:gsLst>
            <a:lin ang="1380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sz="4000" b="1"/>
          </a:p>
        </p:txBody>
      </p:sp>
      <p:sp>
        <p:nvSpPr>
          <p:cNvPr id="1049032" name="矩形 65"/>
          <p:cNvSpPr/>
          <p:nvPr>
            <p:custDataLst>
              <p:tags r:id="rId3"/>
            </p:custDataLst>
          </p:nvPr>
        </p:nvSpPr>
        <p:spPr>
          <a:xfrm>
            <a:off x="1191930" y="1728521"/>
            <a:ext cx="218445" cy="218445"/>
          </a:xfrm>
          <a:prstGeom prst="rect">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034" name="文本框 66"/>
          <p:cNvSpPr txBox="1"/>
          <p:nvPr>
            <p:custDataLst>
              <p:tags r:id="rId4"/>
            </p:custDataLst>
          </p:nvPr>
        </p:nvSpPr>
        <p:spPr>
          <a:xfrm>
            <a:off x="1574032" y="1628981"/>
            <a:ext cx="3893432" cy="1276277"/>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z="2000" spc="150">
                <a:solidFill>
                  <a:schemeClr val="lt1">
                    <a:lumMod val="100000"/>
                  </a:schemeClr>
                </a:solidFill>
                <a:latin typeface="Arial" pitchFamily="34" charset="0"/>
                <a:ea typeface="微软雅黑"/>
                <a:sym typeface="+mn-ea"/>
              </a:rPr>
              <a:t>保障农民基本生活，提高农村养老水平</a:t>
            </a:r>
            <a:endParaRPr lang="zh-CN" altLang="en-US" sz="2000" spc="150">
              <a:solidFill>
                <a:schemeClr val="lt1">
                  <a:lumMod val="100000"/>
                </a:schemeClr>
              </a:solidFill>
              <a:latin typeface="Arial" pitchFamily="34" charset="0"/>
              <a:ea typeface="微软雅黑"/>
              <a:sym typeface="+mn-ea"/>
            </a:endParaRPr>
          </a:p>
        </p:txBody>
      </p:sp>
      <p:sp>
        <p:nvSpPr>
          <p:cNvPr id="1049036" name="任意多边形: 形状 68"/>
          <p:cNvSpPr/>
          <p:nvPr>
            <p:custDataLst>
              <p:tags r:id="rId5"/>
            </p:custDataLst>
          </p:nvPr>
        </p:nvSpPr>
        <p:spPr>
          <a:xfrm rot="10800000">
            <a:off x="6513101" y="1364400"/>
            <a:ext cx="4429007" cy="2256833"/>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solidFill>
            <a:schemeClr val="accent3">
              <a:lumMod val="20000"/>
              <a:lumOff val="80000"/>
              <a:alpha val="20000"/>
            </a:schemeClr>
          </a:solidFill>
          <a:ln w="2540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038" name="矩形 69"/>
          <p:cNvSpPr/>
          <p:nvPr>
            <p:custDataLst>
              <p:tags r:id="rId6"/>
            </p:custDataLst>
          </p:nvPr>
        </p:nvSpPr>
        <p:spPr>
          <a:xfrm>
            <a:off x="6398150" y="1728521"/>
            <a:ext cx="218445" cy="218445"/>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040" name="文本框 70"/>
          <p:cNvSpPr txBox="1"/>
          <p:nvPr>
            <p:custDataLst>
              <p:tags r:id="rId7"/>
            </p:custDataLst>
          </p:nvPr>
        </p:nvSpPr>
        <p:spPr>
          <a:xfrm>
            <a:off x="6780894" y="1628981"/>
            <a:ext cx="3893432" cy="1276277"/>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z="2000" spc="150">
                <a:solidFill>
                  <a:schemeClr val="tx1">
                    <a:lumMod val="75000"/>
                    <a:lumOff val="25000"/>
                  </a:schemeClr>
                </a:solidFill>
                <a:latin typeface="Arial" pitchFamily="34" charset="0"/>
                <a:ea typeface="微软雅黑"/>
                <a:sym typeface="+mn-ea"/>
              </a:rPr>
              <a:t>促进农村经济发展，增加农民收入</a:t>
            </a:r>
            <a:endParaRPr lang="zh-CN" altLang="en-US" sz="2000" spc="150">
              <a:solidFill>
                <a:schemeClr val="tx1">
                  <a:lumMod val="75000"/>
                  <a:lumOff val="25000"/>
                </a:schemeClr>
              </a:solidFill>
              <a:latin typeface="Arial" pitchFamily="34" charset="0"/>
              <a:ea typeface="微软雅黑"/>
              <a:sym typeface="+mn-ea"/>
            </a:endParaRPr>
          </a:p>
        </p:txBody>
      </p:sp>
      <p:sp>
        <p:nvSpPr>
          <p:cNvPr id="1049042" name="任意多边形: 形状 72"/>
          <p:cNvSpPr/>
          <p:nvPr>
            <p:custDataLst>
              <p:tags r:id="rId8"/>
            </p:custDataLst>
          </p:nvPr>
        </p:nvSpPr>
        <p:spPr>
          <a:xfrm rot="10800000">
            <a:off x="1306240" y="3920951"/>
            <a:ext cx="4429007" cy="2256833"/>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gradFill>
            <a:gsLst>
              <a:gs pos="0">
                <a:schemeClr val="accent1">
                  <a:lumMod val="100000"/>
                  <a:alpha val="70000"/>
                </a:schemeClr>
              </a:gs>
              <a:gs pos="50000">
                <a:schemeClr val="accent1"/>
              </a:gs>
            </a:gsLst>
            <a:lin ang="1380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sz="4000" b="1"/>
          </a:p>
        </p:txBody>
      </p:sp>
      <p:sp>
        <p:nvSpPr>
          <p:cNvPr id="1049044" name="文本框 74"/>
          <p:cNvSpPr txBox="1"/>
          <p:nvPr>
            <p:custDataLst>
              <p:tags r:id="rId9"/>
            </p:custDataLst>
          </p:nvPr>
        </p:nvSpPr>
        <p:spPr>
          <a:xfrm>
            <a:off x="1574032" y="4184890"/>
            <a:ext cx="3893432" cy="1276277"/>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zh-CN" altLang="en-US" sz="2000" spc="150">
                <a:solidFill>
                  <a:schemeClr val="lt1">
                    <a:lumMod val="100000"/>
                  </a:schemeClr>
                </a:solidFill>
                <a:latin typeface="Arial" pitchFamily="34" charset="0"/>
                <a:ea typeface="微软雅黑"/>
                <a:sym typeface="+mn-ea"/>
              </a:rPr>
              <a:t>缩小城乡差距，促进社会公平正义</a:t>
            </a:r>
            <a:endParaRPr lang="zh-CN" altLang="en-US" sz="2000" spc="150">
              <a:solidFill>
                <a:schemeClr val="lt1">
                  <a:lumMod val="100000"/>
                </a:schemeClr>
              </a:solidFill>
              <a:latin typeface="Arial" pitchFamily="34" charset="0"/>
              <a:ea typeface="微软雅黑"/>
              <a:sym typeface="+mn-ea"/>
            </a:endParaRPr>
          </a:p>
        </p:txBody>
      </p:sp>
      <p:sp>
        <p:nvSpPr>
          <p:cNvPr id="1049046" name="矩形 73"/>
          <p:cNvSpPr/>
          <p:nvPr>
            <p:custDataLst>
              <p:tags r:id="rId10"/>
            </p:custDataLst>
          </p:nvPr>
        </p:nvSpPr>
        <p:spPr>
          <a:xfrm>
            <a:off x="1191930" y="4285072"/>
            <a:ext cx="218445" cy="218445"/>
          </a:xfrm>
          <a:prstGeom prst="rect">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048" name="任意多边形: 形状 83"/>
          <p:cNvSpPr/>
          <p:nvPr>
            <p:custDataLst>
              <p:tags r:id="rId11"/>
            </p:custDataLst>
          </p:nvPr>
        </p:nvSpPr>
        <p:spPr>
          <a:xfrm rot="10800000">
            <a:off x="6571540" y="3920951"/>
            <a:ext cx="4429007" cy="2256833"/>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solidFill>
            <a:schemeClr val="accent3">
              <a:lumMod val="20000"/>
              <a:lumOff val="80000"/>
              <a:alpha val="20000"/>
            </a:schemeClr>
          </a:solidFill>
          <a:ln w="2540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050" name="矩形 84"/>
          <p:cNvSpPr/>
          <p:nvPr>
            <p:custDataLst>
              <p:tags r:id="rId12"/>
            </p:custDataLst>
          </p:nvPr>
        </p:nvSpPr>
        <p:spPr>
          <a:xfrm>
            <a:off x="6457231" y="4285072"/>
            <a:ext cx="218445" cy="218445"/>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052" name="文本框 85"/>
          <p:cNvSpPr txBox="1"/>
          <p:nvPr>
            <p:custDataLst>
              <p:tags r:id="rId13"/>
            </p:custDataLst>
          </p:nvPr>
        </p:nvSpPr>
        <p:spPr>
          <a:xfrm>
            <a:off x="6839333" y="4184890"/>
            <a:ext cx="3893432" cy="1276277"/>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z="2000" spc="150">
                <a:solidFill>
                  <a:schemeClr val="tx1">
                    <a:lumMod val="75000"/>
                    <a:lumOff val="25000"/>
                  </a:schemeClr>
                </a:solidFill>
                <a:latin typeface="Arial" pitchFamily="34" charset="0"/>
                <a:ea typeface="微软雅黑"/>
                <a:sym typeface="+mn-ea"/>
              </a:rPr>
              <a:t>减轻政府负担，优化社会保障体系</a:t>
            </a:r>
            <a:endParaRPr lang="zh-CN" altLang="en-US" sz="2000" spc="150">
              <a:solidFill>
                <a:schemeClr val="tx1">
                  <a:lumMod val="75000"/>
                  <a:lumOff val="25000"/>
                </a:schemeClr>
              </a:solidFill>
              <a:latin typeface="Arial" pitchFamily="34" charset="0"/>
              <a:ea typeface="微软雅黑"/>
              <a:sym typeface="+mn-ea"/>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97" name=""/>
        <p:cNvGrpSpPr/>
        <p:nvPr/>
      </p:nvGrpSpPr>
      <p:grpSpPr>
        <a:xfrm>
          <a:off x="0" y="0"/>
          <a:ext cx="0" cy="0"/>
        </a:xfrm>
      </p:grpSpPr>
      <p:sp>
        <p:nvSpPr>
          <p:cNvPr id="1049086" name="标题"/>
          <p:cNvSpPr>
            <a:spLocks noGrp="1"/>
          </p:cNvSpPr>
          <p:nvPr>
            <p:ph type="title"/>
            <p:custDataLst>
              <p:tags r:id="rId2"/>
            </p:custDataLst>
          </p:nvPr>
        </p:nvSpPr>
        <p:spPr/>
        <p:txBody>
          <a:bodyPr>
            <a:normAutofit fontScale="95556"/>
          </a:bodyPr>
          <a:lstStyle/>
          <a:p>
            <a:r>
              <a:rPr lang="zh-CN" altLang="en-US">
                <a:solidFill>
                  <a:schemeClr val="lt1">
                    <a:lumMod val="100000"/>
                  </a:schemeClr>
                </a:solidFill>
              </a:rPr>
              <a:t>2024年推动新型农村社会养老保险制度的重要性和必要性</a:t>
            </a:r>
            <a:endParaRPr lang="zh-CN" altLang="en-US">
              <a:solidFill>
                <a:schemeClr val="lt1">
                  <a:lumMod val="100000"/>
                </a:schemeClr>
              </a:solidFill>
            </a:endParaRPr>
          </a:p>
        </p:txBody>
      </p:sp>
      <p:sp>
        <p:nvSpPr>
          <p:cNvPr id="1049088" name="节编号"/>
          <p:cNvSpPr>
            <a:spLocks noGrp="1"/>
          </p:cNvSpPr>
          <p:nvPr>
            <p:ph type="body" sz="quarter" idx="13"/>
            <p:custDataLst>
              <p:tags r:id="rId3"/>
            </p:custDataLst>
          </p:nvPr>
        </p:nvSpPr>
        <p:spPr/>
        <p:txBody>
          <a:bodyPr/>
          <a:lstStyle/>
          <a:p>
            <a:r>
              <a:rPr lang="zh-CN" altLang="en-US"/>
              <a:t>02</a:t>
            </a:r>
            <a:endParaRPr lang="zh-CN" altLang="en-US"/>
          </a:p>
        </p:txBody>
      </p:sp>
    </p:spTree>
    <p:custDataLst>
      <p:tags r:id="rId4"/>
    </p:custDataLst>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05" name=""/>
        <p:cNvGrpSpPr/>
        <p:nvPr/>
      </p:nvGrpSpPr>
      <p:grpSpPr>
        <a:xfrm>
          <a:off x="0" y="0"/>
          <a:ext cx="0" cy="0"/>
        </a:xfrm>
      </p:grpSpPr>
      <p:sp>
        <p:nvSpPr>
          <p:cNvPr id="1049122" name="标题 1"/>
          <p:cNvSpPr>
            <a:spLocks noGrp="1"/>
          </p:cNvSpPr>
          <p:nvPr>
            <p:ph type="title"/>
          </p:nvPr>
        </p:nvSpPr>
        <p:spPr/>
        <p:txBody>
          <a:bodyPr/>
          <a:lstStyle/>
          <a:p>
            <a:r>
              <a:rPr lang="zh-CN" altLang="en-US"/>
              <a:t>应对人口老龄化的挑战</a:t>
            </a:r>
            <a:endParaRPr lang="zh-CN" altLang="en-US"/>
          </a:p>
        </p:txBody>
      </p:sp>
      <p:sp>
        <p:nvSpPr>
          <p:cNvPr id="1049124" name="正文"/>
          <p:cNvSpPr txBox="1"/>
          <p:nvPr>
            <p:custDataLst>
              <p:tags r:id="rId2"/>
            </p:custDataLst>
          </p:nvPr>
        </p:nvSpPr>
        <p:spPr>
          <a:xfrm>
            <a:off x="2383176" y="1364400"/>
            <a:ext cx="7425647" cy="981667"/>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just"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人口老龄化趋势加剧，需要采取有效措施应对。</a:t>
            </a:r>
            <a:endParaRPr lang="zh-CN" altLang="en-US" sz="1200" spc="150">
              <a:solidFill>
                <a:schemeClr val="tx1">
                  <a:lumMod val="65000"/>
                  <a:lumOff val="35000"/>
                </a:schemeClr>
              </a:solidFill>
              <a:latin typeface="+mn-ea"/>
              <a:sym typeface="+mn-ea"/>
            </a:endParaRPr>
          </a:p>
        </p:txBody>
      </p:sp>
      <p:sp>
        <p:nvSpPr>
          <p:cNvPr id="1049126" name="正文"/>
          <p:cNvSpPr txBox="1"/>
          <p:nvPr>
            <p:custDataLst>
              <p:tags r:id="rId3"/>
            </p:custDataLst>
          </p:nvPr>
        </p:nvSpPr>
        <p:spPr>
          <a:xfrm>
            <a:off x="2383176" y="2641578"/>
            <a:ext cx="7425647" cy="981667"/>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just"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新型农村社会养老保险制度能够保障农村老年人的基本生活需求。</a:t>
            </a:r>
            <a:endParaRPr lang="zh-CN" altLang="en-US" sz="1200" spc="150">
              <a:solidFill>
                <a:schemeClr val="tx1">
                  <a:lumMod val="65000"/>
                  <a:lumOff val="35000"/>
                </a:schemeClr>
              </a:solidFill>
              <a:latin typeface="+mn-ea"/>
              <a:sym typeface="+mn-ea"/>
            </a:endParaRPr>
          </a:p>
        </p:txBody>
      </p:sp>
      <p:sp>
        <p:nvSpPr>
          <p:cNvPr id="1049128" name="正文"/>
          <p:cNvSpPr txBox="1"/>
          <p:nvPr>
            <p:custDataLst>
              <p:tags r:id="rId4"/>
            </p:custDataLst>
          </p:nvPr>
        </p:nvSpPr>
        <p:spPr>
          <a:xfrm>
            <a:off x="2383176" y="3918755"/>
            <a:ext cx="7425647" cy="981667"/>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just"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实施新型农村社会养老保险制度有助于缩小城乡差距，促进社会公平。</a:t>
            </a:r>
            <a:endParaRPr lang="zh-CN" altLang="en-US" sz="1200" spc="150">
              <a:solidFill>
                <a:schemeClr val="tx1">
                  <a:lumMod val="65000"/>
                  <a:lumOff val="35000"/>
                </a:schemeClr>
              </a:solidFill>
              <a:latin typeface="+mn-ea"/>
              <a:sym typeface="+mn-ea"/>
            </a:endParaRPr>
          </a:p>
        </p:txBody>
      </p:sp>
      <p:sp>
        <p:nvSpPr>
          <p:cNvPr id="1049130" name="正文"/>
          <p:cNvSpPr txBox="1"/>
          <p:nvPr>
            <p:custDataLst>
              <p:tags r:id="rId5"/>
            </p:custDataLst>
          </p:nvPr>
        </p:nvSpPr>
        <p:spPr>
          <a:xfrm>
            <a:off x="2383176" y="5195933"/>
            <a:ext cx="7425647" cy="981667"/>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just"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新型农村社会养老保险制度能够提高农村老年人的生活质量，增强他们的幸福感。</a:t>
            </a:r>
            <a:endParaRPr lang="zh-CN" altLang="en-US" sz="1200" spc="150">
              <a:solidFill>
                <a:schemeClr val="tx1">
                  <a:lumMod val="65000"/>
                  <a:lumOff val="35000"/>
                </a:schemeClr>
              </a:solidFill>
              <a:latin typeface="+mn-ea"/>
              <a:sym typeface="+mn-ea"/>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13" name=""/>
        <p:cNvGrpSpPr/>
        <p:nvPr/>
      </p:nvGrpSpPr>
      <p:grpSpPr>
        <a:xfrm>
          <a:off x="0" y="0"/>
          <a:ext cx="0" cy="0"/>
        </a:xfrm>
      </p:grpSpPr>
      <p:sp>
        <p:nvSpPr>
          <p:cNvPr id="1049164" name="标题 1"/>
          <p:cNvSpPr>
            <a:spLocks noGrp="1"/>
          </p:cNvSpPr>
          <p:nvPr>
            <p:ph type="title"/>
          </p:nvPr>
        </p:nvSpPr>
        <p:spPr/>
        <p:txBody>
          <a:bodyPr/>
          <a:lstStyle/>
          <a:p>
            <a:r>
              <a:rPr lang="zh-CN" altLang="en-US"/>
              <a:t>保障农民的基本养老权益</a:t>
            </a:r>
            <a:endParaRPr lang="zh-CN" altLang="en-US"/>
          </a:p>
        </p:txBody>
      </p:sp>
      <p:sp>
        <p:nvSpPr>
          <p:cNvPr id="1049166" name="对角圆角矩形 15"/>
          <p:cNvSpPr/>
          <p:nvPr>
            <p:custDataLst>
              <p:tags r:id="rId2"/>
            </p:custDataLst>
          </p:nvPr>
        </p:nvSpPr>
        <p:spPr>
          <a:xfrm>
            <a:off x="1450460" y="4098491"/>
            <a:ext cx="9291232" cy="783116"/>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168" name="对角圆角矩形 16"/>
          <p:cNvSpPr/>
          <p:nvPr>
            <p:custDataLst>
              <p:tags r:id="rId3"/>
            </p:custDataLst>
          </p:nvPr>
        </p:nvSpPr>
        <p:spPr>
          <a:xfrm>
            <a:off x="1450460" y="3956274"/>
            <a:ext cx="565480" cy="539591"/>
          </a:xfrm>
          <a:prstGeom prst="round2DiagRect">
            <a:avLst>
              <a:gd name="adj1" fmla="val 26654"/>
              <a:gd name="adj2" fmla="val 0"/>
            </a:avLst>
          </a:prstGeom>
          <a:solidFill>
            <a:schemeClr val="accent3"/>
          </a:solidFill>
          <a:ln>
            <a:noFill/>
          </a:ln>
          <a:effectLst>
            <a:outerShdw blurRad="165100" dist="25400" dir="2700000" sx="102000" sy="102000" algn="tl" rotWithShape="0">
              <a:schemeClr val="accent3">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170" name="直角三角形 17"/>
          <p:cNvSpPr/>
          <p:nvPr>
            <p:custDataLst>
              <p:tags r:id="rId4"/>
            </p:custDataLst>
          </p:nvPr>
        </p:nvSpPr>
        <p:spPr>
          <a:xfrm>
            <a:off x="2016066" y="3956926"/>
            <a:ext cx="85199" cy="141997"/>
          </a:xfrm>
          <a:prstGeom prst="rtTriangle">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172" name="文本框 27"/>
          <p:cNvSpPr txBox="1"/>
          <p:nvPr>
            <p:custDataLst>
              <p:tags r:id="rId5"/>
            </p:custDataLst>
          </p:nvPr>
        </p:nvSpPr>
        <p:spPr>
          <a:xfrm>
            <a:off x="2052599" y="4109581"/>
            <a:ext cx="8394896" cy="769627"/>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sz="1600">
                <a:solidFill>
                  <a:schemeClr val="dk1">
                    <a:lumMod val="80000"/>
                    <a:lumOff val="20000"/>
                  </a:schemeClr>
                </a:solidFill>
                <a:latin typeface="+mn-ea"/>
                <a:sym typeface="+mn-ea"/>
              </a:rPr>
              <a:t>推动新型农村社会养老保险制度可以促进社会公平正义，缩小城乡差距。</a:t>
            </a:r>
            <a:endParaRPr lang="en-US" altLang="zh-CN" sz="1600">
              <a:solidFill>
                <a:schemeClr val="dk1">
                  <a:lumMod val="80000"/>
                  <a:lumOff val="20000"/>
                </a:schemeClr>
              </a:solidFill>
              <a:latin typeface="+mn-ea"/>
              <a:sym typeface="+mn-ea"/>
            </a:endParaRPr>
          </a:p>
        </p:txBody>
      </p:sp>
      <p:sp>
        <p:nvSpPr>
          <p:cNvPr id="1049174" name="对角圆角矩形 52"/>
          <p:cNvSpPr/>
          <p:nvPr>
            <p:custDataLst>
              <p:tags r:id="rId6"/>
            </p:custDataLst>
          </p:nvPr>
        </p:nvSpPr>
        <p:spPr>
          <a:xfrm>
            <a:off x="1450460" y="1507269"/>
            <a:ext cx="9291232" cy="783116"/>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176" name="对角圆角矩形 53"/>
          <p:cNvSpPr/>
          <p:nvPr>
            <p:custDataLst>
              <p:tags r:id="rId7"/>
            </p:custDataLst>
          </p:nvPr>
        </p:nvSpPr>
        <p:spPr>
          <a:xfrm>
            <a:off x="1450460" y="1364400"/>
            <a:ext cx="565480" cy="539591"/>
          </a:xfrm>
          <a:prstGeom prst="round2DiagRect">
            <a:avLst>
              <a:gd name="adj1" fmla="val 26654"/>
              <a:gd name="adj2" fmla="val 0"/>
            </a:avLst>
          </a:prstGeom>
          <a:solidFill>
            <a:schemeClr val="accent1"/>
          </a:solidFill>
          <a:ln>
            <a:noFill/>
          </a:ln>
          <a:effectLst>
            <a:outerShdw blurRad="165100" dist="25400" dir="2700000" sx="102000" sy="102000" algn="tl" rotWithShape="0">
              <a:schemeClr val="accent1">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178" name="直角三角形 54"/>
          <p:cNvSpPr/>
          <p:nvPr>
            <p:custDataLst>
              <p:tags r:id="rId8"/>
            </p:custDataLst>
          </p:nvPr>
        </p:nvSpPr>
        <p:spPr>
          <a:xfrm>
            <a:off x="2016066" y="1365052"/>
            <a:ext cx="85199" cy="141997"/>
          </a:xfrm>
          <a:prstGeom prst="rtTriangle">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180" name="文本框 56"/>
          <p:cNvSpPr txBox="1"/>
          <p:nvPr>
            <p:custDataLst>
              <p:tags r:id="rId9"/>
            </p:custDataLst>
          </p:nvPr>
        </p:nvSpPr>
        <p:spPr>
          <a:xfrm>
            <a:off x="2052599" y="1510531"/>
            <a:ext cx="8394896" cy="769627"/>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sz="1600">
                <a:solidFill>
                  <a:schemeClr val="dk1">
                    <a:lumMod val="80000"/>
                    <a:lumOff val="20000"/>
                  </a:schemeClr>
                </a:solidFill>
                <a:latin typeface="+mn-ea"/>
                <a:sym typeface="+mn-ea"/>
              </a:rPr>
              <a:t>农民养老问题日益突出，需要采取措施保障其基本养老权益。</a:t>
            </a:r>
            <a:endParaRPr lang="zh-CN" altLang="en-US" sz="1600">
              <a:solidFill>
                <a:schemeClr val="dk1">
                  <a:lumMod val="80000"/>
                  <a:lumOff val="20000"/>
                </a:schemeClr>
              </a:solidFill>
              <a:latin typeface="+mn-ea"/>
              <a:sym typeface="+mn-ea"/>
            </a:endParaRPr>
          </a:p>
        </p:txBody>
      </p:sp>
      <p:sp>
        <p:nvSpPr>
          <p:cNvPr id="1049182" name="对角圆角矩形 5"/>
          <p:cNvSpPr/>
          <p:nvPr>
            <p:custDataLst>
              <p:tags r:id="rId10"/>
            </p:custDataLst>
          </p:nvPr>
        </p:nvSpPr>
        <p:spPr>
          <a:xfrm>
            <a:off x="1450460" y="2802880"/>
            <a:ext cx="9291232" cy="783116"/>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184" name="对角圆角矩形 6"/>
          <p:cNvSpPr/>
          <p:nvPr>
            <p:custDataLst>
              <p:tags r:id="rId11"/>
            </p:custDataLst>
          </p:nvPr>
        </p:nvSpPr>
        <p:spPr>
          <a:xfrm>
            <a:off x="1450460" y="2660011"/>
            <a:ext cx="565480" cy="539591"/>
          </a:xfrm>
          <a:prstGeom prst="round2DiagRect">
            <a:avLst>
              <a:gd name="adj1" fmla="val 26654"/>
              <a:gd name="adj2" fmla="val 0"/>
            </a:avLst>
          </a:prstGeom>
          <a:solidFill>
            <a:schemeClr val="accent2"/>
          </a:solidFill>
          <a:ln>
            <a:noFill/>
          </a:ln>
          <a:effectLst>
            <a:outerShdw blurRad="165100" dist="25400" dir="2700000" sx="102000" sy="102000" algn="tl" rotWithShape="0">
              <a:schemeClr val="accent2">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186" name="直角三角形 7"/>
          <p:cNvSpPr/>
          <p:nvPr>
            <p:custDataLst>
              <p:tags r:id="rId12"/>
            </p:custDataLst>
          </p:nvPr>
        </p:nvSpPr>
        <p:spPr>
          <a:xfrm>
            <a:off x="2016066" y="2661315"/>
            <a:ext cx="85199" cy="141997"/>
          </a:xfrm>
          <a:prstGeom prst="rtTriangle">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188" name="文本框 8"/>
          <p:cNvSpPr txBox="1"/>
          <p:nvPr>
            <p:custDataLst>
              <p:tags r:id="rId13"/>
            </p:custDataLst>
          </p:nvPr>
        </p:nvSpPr>
        <p:spPr>
          <a:xfrm>
            <a:off x="2052599" y="2813970"/>
            <a:ext cx="8394896" cy="769627"/>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sz="1600">
                <a:solidFill>
                  <a:schemeClr val="dk1">
                    <a:lumMod val="80000"/>
                    <a:lumOff val="20000"/>
                  </a:schemeClr>
                </a:solidFill>
                <a:latin typeface="+mn-ea"/>
                <a:sym typeface="+mn-ea"/>
              </a:rPr>
              <a:t>新型农村社会养老保险制度旨在为农民提供更好的养老保障，确保其老有所依。</a:t>
            </a:r>
            <a:endParaRPr lang="zh-CN" altLang="en-US" sz="1600">
              <a:solidFill>
                <a:schemeClr val="dk1">
                  <a:lumMod val="80000"/>
                  <a:lumOff val="20000"/>
                </a:schemeClr>
              </a:solidFill>
              <a:latin typeface="+mn-ea"/>
              <a:sym typeface="+mn-ea"/>
            </a:endParaRPr>
          </a:p>
        </p:txBody>
      </p:sp>
      <p:sp>
        <p:nvSpPr>
          <p:cNvPr id="1049190" name="对角圆角矩形 9"/>
          <p:cNvSpPr/>
          <p:nvPr>
            <p:custDataLst>
              <p:tags r:id="rId14"/>
            </p:custDataLst>
          </p:nvPr>
        </p:nvSpPr>
        <p:spPr>
          <a:xfrm>
            <a:off x="1450460" y="5394754"/>
            <a:ext cx="9291232" cy="783116"/>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192" name="对角圆角矩形 10"/>
          <p:cNvSpPr/>
          <p:nvPr>
            <p:custDataLst>
              <p:tags r:id="rId15"/>
            </p:custDataLst>
          </p:nvPr>
        </p:nvSpPr>
        <p:spPr>
          <a:xfrm>
            <a:off x="1450460" y="5251884"/>
            <a:ext cx="565480" cy="539591"/>
          </a:xfrm>
          <a:prstGeom prst="round2DiagRect">
            <a:avLst>
              <a:gd name="adj1" fmla="val 26654"/>
              <a:gd name="adj2" fmla="val 0"/>
            </a:avLst>
          </a:prstGeom>
          <a:solidFill>
            <a:schemeClr val="accent4"/>
          </a:solidFill>
          <a:ln>
            <a:noFill/>
          </a:ln>
          <a:effectLst>
            <a:outerShdw blurRad="165100" dist="25400" dir="2700000" sx="102000" sy="102000" algn="tl" rotWithShape="0">
              <a:schemeClr val="accent4">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194" name="直角三角形 11"/>
          <p:cNvSpPr/>
          <p:nvPr>
            <p:custDataLst>
              <p:tags r:id="rId16"/>
            </p:custDataLst>
          </p:nvPr>
        </p:nvSpPr>
        <p:spPr>
          <a:xfrm>
            <a:off x="2016066" y="5252537"/>
            <a:ext cx="85199" cy="141997"/>
          </a:xfrm>
          <a:prstGeom prst="rtTriangle">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196" name="文本框 12"/>
          <p:cNvSpPr txBox="1"/>
          <p:nvPr>
            <p:custDataLst>
              <p:tags r:id="rId17"/>
            </p:custDataLst>
          </p:nvPr>
        </p:nvSpPr>
        <p:spPr>
          <a:xfrm>
            <a:off x="2052599" y="5405192"/>
            <a:ext cx="8394896" cy="769627"/>
          </a:xfrm>
          <a:prstGeom prst="rect">
            <a:avLst/>
          </a:prstGeom>
          <a:noFill/>
        </p:spPr>
        <p:txBody>
          <a:bodyPr wrap="square" tIns="0" bIns="107950" rtlCol="0" anchor="ctr" anchorCtr="0">
            <a:normAutofit fontScale="95556"/>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a:solidFill>
                  <a:schemeClr val="dk1">
                    <a:lumMod val="80000"/>
                    <a:lumOff val="20000"/>
                  </a:schemeClr>
                </a:solidFill>
                <a:latin typeface="+mn-ea"/>
                <a:sym typeface="+mn-ea"/>
              </a:rPr>
              <a:t>制度的实施需要政府、社会各方面的支持和配合，共同为农民的养老问题提供解决方案。</a:t>
            </a:r>
            <a:endParaRPr lang="en-US" altLang="zh-CN">
              <a:solidFill>
                <a:schemeClr val="dk1">
                  <a:lumMod val="80000"/>
                  <a:lumOff val="20000"/>
                </a:schemeClr>
              </a:solidFill>
              <a:latin typeface="+mn-ea"/>
              <a:sym typeface="+mn-ea"/>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1" name=""/>
        <p:cNvGrpSpPr/>
        <p:nvPr/>
      </p:nvGrpSpPr>
      <p:grpSpPr>
        <a:xfrm>
          <a:off x="0" y="0"/>
          <a:ext cx="0" cy="0"/>
        </a:xfrm>
      </p:grpSpPr>
      <p:sp>
        <p:nvSpPr>
          <p:cNvPr id="1049230" name="标题 1"/>
          <p:cNvSpPr>
            <a:spLocks noGrp="1"/>
          </p:cNvSpPr>
          <p:nvPr>
            <p:ph type="title"/>
          </p:nvPr>
        </p:nvSpPr>
        <p:spPr/>
        <p:txBody>
          <a:bodyPr/>
          <a:lstStyle/>
          <a:p>
            <a:r>
              <a:rPr lang="zh-CN" altLang="en-US"/>
              <a:t>促进农村经济的发展</a:t>
            </a:r>
            <a:endParaRPr lang="zh-CN" altLang="en-US"/>
          </a:p>
        </p:txBody>
      </p:sp>
      <p:sp>
        <p:nvSpPr>
          <p:cNvPr id="1049232" name="对角圆角矩形 15"/>
          <p:cNvSpPr/>
          <p:nvPr>
            <p:custDataLst>
              <p:tags r:id="rId2"/>
            </p:custDataLst>
          </p:nvPr>
        </p:nvSpPr>
        <p:spPr>
          <a:xfrm>
            <a:off x="1450460" y="4098491"/>
            <a:ext cx="9291232" cy="783116"/>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234" name="对角圆角矩形 16"/>
          <p:cNvSpPr/>
          <p:nvPr>
            <p:custDataLst>
              <p:tags r:id="rId3"/>
            </p:custDataLst>
          </p:nvPr>
        </p:nvSpPr>
        <p:spPr>
          <a:xfrm>
            <a:off x="1450460" y="3956274"/>
            <a:ext cx="565480" cy="539591"/>
          </a:xfrm>
          <a:prstGeom prst="round2DiagRect">
            <a:avLst>
              <a:gd name="adj1" fmla="val 26654"/>
              <a:gd name="adj2" fmla="val 0"/>
            </a:avLst>
          </a:prstGeom>
          <a:solidFill>
            <a:schemeClr val="accent3"/>
          </a:solidFill>
          <a:ln>
            <a:noFill/>
          </a:ln>
          <a:effectLst>
            <a:outerShdw blurRad="165100" dist="25400" dir="2700000" sx="102000" sy="102000" algn="tl" rotWithShape="0">
              <a:schemeClr val="accent3">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236" name="直角三角形 17"/>
          <p:cNvSpPr/>
          <p:nvPr>
            <p:custDataLst>
              <p:tags r:id="rId4"/>
            </p:custDataLst>
          </p:nvPr>
        </p:nvSpPr>
        <p:spPr>
          <a:xfrm>
            <a:off x="2016066" y="3956926"/>
            <a:ext cx="85199" cy="141997"/>
          </a:xfrm>
          <a:prstGeom prst="rtTriangle">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238" name="文本框 27"/>
          <p:cNvSpPr txBox="1"/>
          <p:nvPr>
            <p:custDataLst>
              <p:tags r:id="rId5"/>
            </p:custDataLst>
          </p:nvPr>
        </p:nvSpPr>
        <p:spPr>
          <a:xfrm>
            <a:off x="2052599" y="4109581"/>
            <a:ext cx="8394896" cy="769627"/>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a:solidFill>
                  <a:schemeClr val="dk1">
                    <a:lumMod val="80000"/>
                    <a:lumOff val="20000"/>
                  </a:schemeClr>
                </a:solidFill>
                <a:latin typeface="+mn-ea"/>
                <a:sym typeface="+mn-ea"/>
              </a:rPr>
              <a:t>缩小城乡差距，实现共同富裕</a:t>
            </a:r>
            <a:endParaRPr lang="en-US" altLang="zh-CN">
              <a:solidFill>
                <a:schemeClr val="dk1">
                  <a:lumMod val="80000"/>
                  <a:lumOff val="20000"/>
                </a:schemeClr>
              </a:solidFill>
              <a:latin typeface="+mn-ea"/>
              <a:sym typeface="+mn-ea"/>
            </a:endParaRPr>
          </a:p>
        </p:txBody>
      </p:sp>
      <p:sp>
        <p:nvSpPr>
          <p:cNvPr id="1049240" name="对角圆角矩形 52"/>
          <p:cNvSpPr/>
          <p:nvPr>
            <p:custDataLst>
              <p:tags r:id="rId6"/>
            </p:custDataLst>
          </p:nvPr>
        </p:nvSpPr>
        <p:spPr>
          <a:xfrm>
            <a:off x="1450460" y="1507269"/>
            <a:ext cx="9291232" cy="783116"/>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242" name="对角圆角矩形 53"/>
          <p:cNvSpPr/>
          <p:nvPr>
            <p:custDataLst>
              <p:tags r:id="rId7"/>
            </p:custDataLst>
          </p:nvPr>
        </p:nvSpPr>
        <p:spPr>
          <a:xfrm>
            <a:off x="1450460" y="1364400"/>
            <a:ext cx="565480" cy="539591"/>
          </a:xfrm>
          <a:prstGeom prst="round2DiagRect">
            <a:avLst>
              <a:gd name="adj1" fmla="val 26654"/>
              <a:gd name="adj2" fmla="val 0"/>
            </a:avLst>
          </a:prstGeom>
          <a:solidFill>
            <a:schemeClr val="accent1"/>
          </a:solidFill>
          <a:ln>
            <a:noFill/>
          </a:ln>
          <a:effectLst>
            <a:outerShdw blurRad="165100" dist="25400" dir="2700000" sx="102000" sy="102000" algn="tl" rotWithShape="0">
              <a:schemeClr val="accent1">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244" name="直角三角形 54"/>
          <p:cNvSpPr/>
          <p:nvPr>
            <p:custDataLst>
              <p:tags r:id="rId8"/>
            </p:custDataLst>
          </p:nvPr>
        </p:nvSpPr>
        <p:spPr>
          <a:xfrm>
            <a:off x="2016066" y="1365052"/>
            <a:ext cx="85199" cy="141997"/>
          </a:xfrm>
          <a:prstGeom prst="rtTriangle">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246" name="文本框 56"/>
          <p:cNvSpPr txBox="1"/>
          <p:nvPr>
            <p:custDataLst>
              <p:tags r:id="rId9"/>
            </p:custDataLst>
          </p:nvPr>
        </p:nvSpPr>
        <p:spPr>
          <a:xfrm>
            <a:off x="2052599" y="1510531"/>
            <a:ext cx="8394896" cy="769627"/>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a:solidFill>
                  <a:schemeClr val="dk1">
                    <a:lumMod val="80000"/>
                    <a:lumOff val="20000"/>
                  </a:schemeClr>
                </a:solidFill>
                <a:latin typeface="+mn-ea"/>
                <a:sym typeface="+mn-ea"/>
              </a:rPr>
              <a:t>增加农民收入，提高生活水平</a:t>
            </a:r>
            <a:endParaRPr lang="zh-CN" altLang="en-US">
              <a:solidFill>
                <a:schemeClr val="dk1">
                  <a:lumMod val="80000"/>
                  <a:lumOff val="20000"/>
                </a:schemeClr>
              </a:solidFill>
              <a:latin typeface="+mn-ea"/>
              <a:sym typeface="+mn-ea"/>
            </a:endParaRPr>
          </a:p>
        </p:txBody>
      </p:sp>
      <p:sp>
        <p:nvSpPr>
          <p:cNvPr id="1049248" name="对角圆角矩形 5"/>
          <p:cNvSpPr/>
          <p:nvPr>
            <p:custDataLst>
              <p:tags r:id="rId10"/>
            </p:custDataLst>
          </p:nvPr>
        </p:nvSpPr>
        <p:spPr>
          <a:xfrm>
            <a:off x="1450460" y="2802880"/>
            <a:ext cx="9291232" cy="783116"/>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250" name="对角圆角矩形 6"/>
          <p:cNvSpPr/>
          <p:nvPr>
            <p:custDataLst>
              <p:tags r:id="rId11"/>
            </p:custDataLst>
          </p:nvPr>
        </p:nvSpPr>
        <p:spPr>
          <a:xfrm>
            <a:off x="1450460" y="2660011"/>
            <a:ext cx="565480" cy="539591"/>
          </a:xfrm>
          <a:prstGeom prst="round2DiagRect">
            <a:avLst>
              <a:gd name="adj1" fmla="val 26654"/>
              <a:gd name="adj2" fmla="val 0"/>
            </a:avLst>
          </a:prstGeom>
          <a:solidFill>
            <a:schemeClr val="accent2"/>
          </a:solidFill>
          <a:ln>
            <a:noFill/>
          </a:ln>
          <a:effectLst>
            <a:outerShdw blurRad="165100" dist="25400" dir="2700000" sx="102000" sy="102000" algn="tl" rotWithShape="0">
              <a:schemeClr val="accent2">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252" name="直角三角形 7"/>
          <p:cNvSpPr/>
          <p:nvPr>
            <p:custDataLst>
              <p:tags r:id="rId12"/>
            </p:custDataLst>
          </p:nvPr>
        </p:nvSpPr>
        <p:spPr>
          <a:xfrm>
            <a:off x="2016066" y="2661315"/>
            <a:ext cx="85199" cy="141997"/>
          </a:xfrm>
          <a:prstGeom prst="rtTriangle">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254" name="文本框 8"/>
          <p:cNvSpPr txBox="1"/>
          <p:nvPr>
            <p:custDataLst>
              <p:tags r:id="rId13"/>
            </p:custDataLst>
          </p:nvPr>
        </p:nvSpPr>
        <p:spPr>
          <a:xfrm>
            <a:off x="2052599" y="2813970"/>
            <a:ext cx="8394896" cy="769627"/>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a:solidFill>
                  <a:schemeClr val="dk1">
                    <a:lumMod val="80000"/>
                    <a:lumOff val="20000"/>
                  </a:schemeClr>
                </a:solidFill>
                <a:latin typeface="+mn-ea"/>
                <a:sym typeface="+mn-ea"/>
              </a:rPr>
              <a:t>促进农村产业结构调整</a:t>
            </a:r>
            <a:endParaRPr lang="zh-CN" altLang="en-US">
              <a:solidFill>
                <a:schemeClr val="dk1">
                  <a:lumMod val="80000"/>
                  <a:lumOff val="20000"/>
                </a:schemeClr>
              </a:solidFill>
              <a:latin typeface="+mn-ea"/>
              <a:sym typeface="+mn-ea"/>
            </a:endParaRPr>
          </a:p>
        </p:txBody>
      </p:sp>
      <p:sp>
        <p:nvSpPr>
          <p:cNvPr id="1049256" name="对角圆角矩形 9"/>
          <p:cNvSpPr/>
          <p:nvPr>
            <p:custDataLst>
              <p:tags r:id="rId14"/>
            </p:custDataLst>
          </p:nvPr>
        </p:nvSpPr>
        <p:spPr>
          <a:xfrm>
            <a:off x="1450460" y="5394754"/>
            <a:ext cx="9291232" cy="783116"/>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258" name="对角圆角矩形 10"/>
          <p:cNvSpPr/>
          <p:nvPr>
            <p:custDataLst>
              <p:tags r:id="rId15"/>
            </p:custDataLst>
          </p:nvPr>
        </p:nvSpPr>
        <p:spPr>
          <a:xfrm>
            <a:off x="1450460" y="5251884"/>
            <a:ext cx="565480" cy="539591"/>
          </a:xfrm>
          <a:prstGeom prst="round2DiagRect">
            <a:avLst>
              <a:gd name="adj1" fmla="val 26654"/>
              <a:gd name="adj2" fmla="val 0"/>
            </a:avLst>
          </a:prstGeom>
          <a:solidFill>
            <a:schemeClr val="accent4"/>
          </a:solidFill>
          <a:ln>
            <a:noFill/>
          </a:ln>
          <a:effectLst>
            <a:outerShdw blurRad="165100" dist="25400" dir="2700000" sx="102000" sy="102000" algn="tl" rotWithShape="0">
              <a:schemeClr val="accent4">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260" name="直角三角形 11"/>
          <p:cNvSpPr/>
          <p:nvPr>
            <p:custDataLst>
              <p:tags r:id="rId16"/>
            </p:custDataLst>
          </p:nvPr>
        </p:nvSpPr>
        <p:spPr>
          <a:xfrm>
            <a:off x="2016066" y="5252537"/>
            <a:ext cx="85199" cy="141997"/>
          </a:xfrm>
          <a:prstGeom prst="rtTriangle">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262" name="文本框 12"/>
          <p:cNvSpPr txBox="1"/>
          <p:nvPr>
            <p:custDataLst>
              <p:tags r:id="rId17"/>
            </p:custDataLst>
          </p:nvPr>
        </p:nvSpPr>
        <p:spPr>
          <a:xfrm>
            <a:off x="2052599" y="5405192"/>
            <a:ext cx="8394896" cy="769627"/>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a:solidFill>
                  <a:schemeClr val="dk1">
                    <a:lumMod val="80000"/>
                    <a:lumOff val="20000"/>
                  </a:schemeClr>
                </a:solidFill>
                <a:latin typeface="+mn-ea"/>
                <a:sym typeface="+mn-ea"/>
              </a:rPr>
              <a:t>保障农村老年人的基本生活需求</a:t>
            </a:r>
            <a:endParaRPr lang="en-US" altLang="zh-CN">
              <a:solidFill>
                <a:schemeClr val="dk1">
                  <a:lumMod val="80000"/>
                  <a:lumOff val="20000"/>
                </a:schemeClr>
              </a:solidFill>
              <a:latin typeface="+mn-ea"/>
              <a:sym typeface="+mn-ea"/>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9" name=""/>
        <p:cNvGrpSpPr/>
        <p:nvPr/>
      </p:nvGrpSpPr>
      <p:grpSpPr>
        <a:xfrm>
          <a:off x="0" y="0"/>
          <a:ext cx="0" cy="0"/>
        </a:xfrm>
      </p:grpSpPr>
      <p:sp>
        <p:nvSpPr>
          <p:cNvPr id="1049296" name="标题"/>
          <p:cNvSpPr>
            <a:spLocks noGrp="1"/>
          </p:cNvSpPr>
          <p:nvPr>
            <p:ph type="title"/>
            <p:custDataLst>
              <p:tags r:id="rId2"/>
            </p:custDataLst>
          </p:nvPr>
        </p:nvSpPr>
        <p:spPr/>
        <p:txBody>
          <a:bodyPr>
            <a:normAutofit fontScale="95556"/>
          </a:bodyPr>
          <a:lstStyle/>
          <a:p>
            <a:r>
              <a:rPr lang="zh-CN" altLang="en-US">
                <a:solidFill>
                  <a:schemeClr val="lt1">
                    <a:lumMod val="100000"/>
                  </a:schemeClr>
                </a:solidFill>
              </a:rPr>
              <a:t>新型农村社会养老保险制度的主要内容和特点</a:t>
            </a:r>
            <a:endParaRPr lang="zh-CN" altLang="en-US">
              <a:solidFill>
                <a:schemeClr val="lt1">
                  <a:lumMod val="100000"/>
                </a:schemeClr>
              </a:solidFill>
            </a:endParaRPr>
          </a:p>
        </p:txBody>
      </p:sp>
      <p:sp>
        <p:nvSpPr>
          <p:cNvPr id="1049298" name="节编号"/>
          <p:cNvSpPr>
            <a:spLocks noGrp="1"/>
          </p:cNvSpPr>
          <p:nvPr>
            <p:ph type="body" sz="quarter" idx="13"/>
            <p:custDataLst>
              <p:tags r:id="rId3"/>
            </p:custDataLst>
          </p:nvPr>
        </p:nvSpPr>
        <p:spPr/>
        <p:txBody>
          <a:bodyPr/>
          <a:lstStyle/>
          <a:p>
            <a:r>
              <a:rPr lang="zh-CN" altLang="en-US"/>
              <a:t>03</a:t>
            </a:r>
            <a:endParaRPr lang="zh-CN" altLang="en-US"/>
          </a:p>
        </p:txBody>
      </p:sp>
    </p:spTree>
    <p:custDataLst>
      <p:tags r:id="rId4"/>
    </p:custDataLst>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37" name=""/>
        <p:cNvGrpSpPr/>
        <p:nvPr/>
      </p:nvGrpSpPr>
      <p:grpSpPr>
        <a:xfrm>
          <a:off x="0" y="0"/>
          <a:ext cx="0" cy="0"/>
        </a:xfrm>
      </p:grpSpPr>
      <p:sp>
        <p:nvSpPr>
          <p:cNvPr id="1049332" name="标题 1"/>
          <p:cNvSpPr>
            <a:spLocks noGrp="1"/>
          </p:cNvSpPr>
          <p:nvPr>
            <p:ph type="title"/>
          </p:nvPr>
        </p:nvSpPr>
        <p:spPr/>
        <p:txBody>
          <a:bodyPr/>
          <a:lstStyle/>
          <a:p>
            <a:r>
              <a:rPr lang="zh-CN" altLang="en-US"/>
              <a:t>参保范围和对象</a:t>
            </a:r>
            <a:endParaRPr lang="zh-CN" altLang="en-US"/>
          </a:p>
        </p:txBody>
      </p:sp>
      <p:sp>
        <p:nvSpPr>
          <p:cNvPr id="1049334" name="圆角矩形 21"/>
          <p:cNvSpPr/>
          <p:nvPr>
            <p:custDataLst>
              <p:tags r:id="rId2"/>
            </p:custDataLst>
          </p:nvPr>
        </p:nvSpPr>
        <p:spPr>
          <a:xfrm rot="16200000">
            <a:off x="5632862" y="-2242430"/>
            <a:ext cx="926434" cy="10514070"/>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336" name="圆角矩形 22"/>
          <p:cNvSpPr/>
          <p:nvPr>
            <p:custDataLst>
              <p:tags r:id="rId3"/>
            </p:custDataLst>
          </p:nvPr>
        </p:nvSpPr>
        <p:spPr>
          <a:xfrm rot="16200000">
            <a:off x="445346" y="2944472"/>
            <a:ext cx="924909" cy="138774"/>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fontAlgn="auto">
              <a:lnSpc>
                <a:spcPct val="120000"/>
              </a:lnSpc>
            </a:pPr>
            <a:endParaRPr lang="zh-CN" altLang="en-US">
              <a:solidFill>
                <a:schemeClr val="tx1">
                  <a:lumMod val="75000"/>
                  <a:lumOff val="25000"/>
                </a:schemeClr>
              </a:solidFill>
              <a:effectLst/>
              <a:latin typeface="+mn-ea"/>
            </a:endParaRPr>
          </a:p>
        </p:txBody>
      </p:sp>
      <p:sp>
        <p:nvSpPr>
          <p:cNvPr id="1049338" name="圆角矩形 5"/>
          <p:cNvSpPr/>
          <p:nvPr>
            <p:custDataLst>
              <p:tags r:id="rId4"/>
            </p:custDataLst>
          </p:nvPr>
        </p:nvSpPr>
        <p:spPr>
          <a:xfrm rot="16200000">
            <a:off x="5633476" y="-729942"/>
            <a:ext cx="926434" cy="10514832"/>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340" name="圆角矩形 6"/>
          <p:cNvSpPr/>
          <p:nvPr>
            <p:custDataLst>
              <p:tags r:id="rId5"/>
            </p:custDataLst>
          </p:nvPr>
        </p:nvSpPr>
        <p:spPr>
          <a:xfrm rot="16200000">
            <a:off x="445960" y="4458188"/>
            <a:ext cx="924909" cy="138774"/>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20000"/>
              </a:lnSpc>
              <a:buClrTx/>
              <a:buSzTx/>
              <a:buFontTx/>
            </a:pPr>
            <a:endParaRPr lang="zh-CN" altLang="en-US">
              <a:solidFill>
                <a:schemeClr val="tx1">
                  <a:lumMod val="75000"/>
                  <a:lumOff val="25000"/>
                </a:schemeClr>
              </a:solidFill>
              <a:effectLst/>
              <a:latin typeface="+mn-ea"/>
              <a:sym typeface="+mn-ea"/>
            </a:endParaRPr>
          </a:p>
        </p:txBody>
      </p:sp>
      <p:sp>
        <p:nvSpPr>
          <p:cNvPr id="1049342" name="文本框 3"/>
          <p:cNvSpPr txBox="1"/>
          <p:nvPr>
            <p:custDataLst>
              <p:tags r:id="rId6"/>
            </p:custDataLst>
          </p:nvPr>
        </p:nvSpPr>
        <p:spPr>
          <a:xfrm>
            <a:off x="1280161" y="2551004"/>
            <a:ext cx="10072584" cy="926434"/>
          </a:xfrm>
          <a:prstGeom prst="rect">
            <a:avLst/>
          </a:prstGeom>
        </p:spPr>
        <p:txBody>
          <a:bodyPr vert="horz" wrap="square" lIns="90000" tIns="46800" rIns="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参保范围：覆盖全国范围内的农村居民</a:t>
            </a:r>
            <a:endParaRPr lang="zh-CN" altLang="en-US" sz="2400">
              <a:latin typeface="+mn-ea"/>
              <a:ea typeface="+mn-ea"/>
            </a:endParaRPr>
          </a:p>
        </p:txBody>
      </p:sp>
      <p:sp>
        <p:nvSpPr>
          <p:cNvPr id="1049344" name="文本框 4"/>
          <p:cNvSpPr txBox="1"/>
          <p:nvPr>
            <p:custDataLst>
              <p:tags r:id="rId7"/>
            </p:custDataLst>
          </p:nvPr>
        </p:nvSpPr>
        <p:spPr>
          <a:xfrm>
            <a:off x="1280161" y="4065334"/>
            <a:ext cx="10072584" cy="925671"/>
          </a:xfrm>
          <a:prstGeom prst="rect">
            <a:avLst/>
          </a:prstGeom>
        </p:spPr>
        <p:txBody>
          <a:bodyPr vert="horz" wrap="square" lIns="90000" tIns="46800" rIns="90000" bIns="46800" rtlCol="0" anchor="ctr" anchorCtr="0">
            <a:normAutofit lnSpcReduction="10000"/>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参保对象：年满16周岁（不含在校学生），非国家机关和事业单位工作人员及不属于职工基本养老保险制度覆盖范围的农村居民</a:t>
            </a:r>
            <a:endParaRPr lang="zh-CN" altLang="en-US" sz="2400">
              <a:latin typeface="+mn-ea"/>
              <a:ea typeface="+mn-ea"/>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45" name=""/>
        <p:cNvGrpSpPr/>
        <p:nvPr/>
      </p:nvGrpSpPr>
      <p:grpSpPr>
        <a:xfrm>
          <a:off x="0" y="0"/>
          <a:ext cx="0" cy="0"/>
        </a:xfrm>
      </p:grpSpPr>
      <p:sp>
        <p:nvSpPr>
          <p:cNvPr id="1049378" name="标题 1"/>
          <p:cNvSpPr>
            <a:spLocks noGrp="1"/>
          </p:cNvSpPr>
          <p:nvPr>
            <p:ph type="title"/>
          </p:nvPr>
        </p:nvSpPr>
        <p:spPr/>
        <p:txBody>
          <a:bodyPr/>
          <a:lstStyle/>
          <a:p>
            <a:r>
              <a:rPr lang="zh-CN" altLang="en-US"/>
              <a:t>缴费标准和待遇水平</a:t>
            </a:r>
            <a:endParaRPr lang="zh-CN" altLang="en-US"/>
          </a:p>
        </p:txBody>
      </p:sp>
      <p:sp>
        <p:nvSpPr>
          <p:cNvPr id="1049380" name="圆角矩形 26"/>
          <p:cNvSpPr/>
          <p:nvPr>
            <p:custDataLst>
              <p:tags r:id="rId2"/>
            </p:custDataLst>
          </p:nvPr>
        </p:nvSpPr>
        <p:spPr>
          <a:xfrm>
            <a:off x="1662204" y="1364400"/>
            <a:ext cx="4151079" cy="4814176"/>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a:latin typeface="+mn-ea"/>
              <a:sym typeface="+mn-ea"/>
            </a:endParaRPr>
          </a:p>
        </p:txBody>
      </p:sp>
      <p:sp>
        <p:nvSpPr>
          <p:cNvPr id="1049382" name="圆角矩形 28"/>
          <p:cNvSpPr/>
          <p:nvPr>
            <p:custDataLst>
              <p:tags r:id="rId3"/>
            </p:custDataLst>
          </p:nvPr>
        </p:nvSpPr>
        <p:spPr>
          <a:xfrm>
            <a:off x="1666129" y="1364400"/>
            <a:ext cx="4143507" cy="255814"/>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5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a:effectLst/>
              <a:latin typeface="+mn-ea"/>
              <a:sym typeface="+mn-ea"/>
            </a:endParaRPr>
          </a:p>
        </p:txBody>
      </p:sp>
      <p:sp>
        <p:nvSpPr>
          <p:cNvPr id="1049384" name="圆角矩形 29"/>
          <p:cNvSpPr/>
          <p:nvPr>
            <p:custDataLst>
              <p:tags r:id="rId4"/>
            </p:custDataLst>
          </p:nvPr>
        </p:nvSpPr>
        <p:spPr>
          <a:xfrm>
            <a:off x="6378591" y="1364400"/>
            <a:ext cx="4151079" cy="4814176"/>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a:latin typeface="+mn-ea"/>
              <a:sym typeface="+mn-ea"/>
            </a:endParaRPr>
          </a:p>
        </p:txBody>
      </p:sp>
      <p:sp>
        <p:nvSpPr>
          <p:cNvPr id="1049386" name="文本框 31"/>
          <p:cNvSpPr txBox="1"/>
          <p:nvPr>
            <p:custDataLst>
              <p:tags r:id="rId5"/>
            </p:custDataLst>
          </p:nvPr>
        </p:nvSpPr>
        <p:spPr>
          <a:xfrm>
            <a:off x="1968998" y="1983221"/>
            <a:ext cx="3537800" cy="3848143"/>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fontAlgn="auto">
              <a:lnSpc>
                <a:spcPct val="120000"/>
              </a:lnSpc>
            </a:pPr>
            <a:r>
              <a:rPr lang="zh-CN" altLang="en-US" sz="2400" spc="200">
                <a:solidFill>
                  <a:schemeClr val="tx1">
                    <a:lumMod val="85000"/>
                    <a:lumOff val="15000"/>
                  </a:schemeClr>
                </a:solidFill>
                <a:latin typeface="+mn-ea"/>
                <a:sym typeface="+mn-ea"/>
              </a:rPr>
              <a:t>缴费标准：个人缴费档次由原来的12档调整为14档，最低档次为100元，最高档次为5000元</a:t>
            </a:r>
            <a:endParaRPr lang="zh-CN" altLang="en-US" sz="2400" spc="200">
              <a:solidFill>
                <a:schemeClr val="tx1">
                  <a:lumMod val="85000"/>
                  <a:lumOff val="15000"/>
                </a:schemeClr>
              </a:solidFill>
              <a:latin typeface="+mn-ea"/>
              <a:sym typeface="+mn-ea"/>
            </a:endParaRPr>
          </a:p>
        </p:txBody>
      </p:sp>
      <p:sp>
        <p:nvSpPr>
          <p:cNvPr id="1049388" name="圆角矩形 32"/>
          <p:cNvSpPr/>
          <p:nvPr>
            <p:custDataLst>
              <p:tags r:id="rId6"/>
            </p:custDataLst>
          </p:nvPr>
        </p:nvSpPr>
        <p:spPr>
          <a:xfrm>
            <a:off x="6383170" y="1364400"/>
            <a:ext cx="4143507" cy="255814"/>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5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effectLst/>
              <a:latin typeface="+mn-ea"/>
            </a:endParaRPr>
          </a:p>
        </p:txBody>
      </p:sp>
      <p:sp>
        <p:nvSpPr>
          <p:cNvPr id="1049390" name="文本框 34"/>
          <p:cNvSpPr txBox="1"/>
          <p:nvPr>
            <p:custDataLst>
              <p:tags r:id="rId7"/>
            </p:custDataLst>
          </p:nvPr>
        </p:nvSpPr>
        <p:spPr>
          <a:xfrm>
            <a:off x="6686693" y="1982567"/>
            <a:ext cx="3536970" cy="3849925"/>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
              <a:lnSpc>
                <a:spcPct val="120000"/>
              </a:lnSpc>
              <a:buClrTx/>
              <a:buSzTx/>
              <a:buFontTx/>
            </a:pPr>
            <a:r>
              <a:rPr lang="zh-CN" altLang="en-US" sz="2400" spc="200">
                <a:solidFill>
                  <a:schemeClr val="tx1">
                    <a:lumMod val="85000"/>
                    <a:lumOff val="15000"/>
                  </a:schemeClr>
                </a:solidFill>
                <a:latin typeface="+mn-ea"/>
                <a:sym typeface="+mn-ea"/>
              </a:rPr>
              <a:t>待遇水平：基础养老金标准提高至每人每月100元，个人账户养老金月计发标准不变，缴费年限养老金标准提高至每人每月10元</a:t>
            </a:r>
            <a:endParaRPr lang="zh-CN" altLang="en-US" sz="2400" spc="200">
              <a:solidFill>
                <a:schemeClr val="tx1">
                  <a:lumMod val="85000"/>
                  <a:lumOff val="15000"/>
                </a:schemeClr>
              </a:solidFill>
              <a:latin typeface="+mn-ea"/>
              <a:sym typeface="+mn-ea"/>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https://d.book118.com/598072047023006030</a:t>
            </a:r>
          </a:p>
        </p:txBody>
      </p:sp>
    </p:spTree>
  </p:cSld>
  <p:clrMapOvr>
    <a:masterClrMapping/>
  </p:clrMapOvr>
  <p:transition/>
  <p:timing/>
</p:sld>
</file>

<file path=ppt/tags/tag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
  <p:tag name="KSO_WM_UNIT_INDEX" val="1"/>
  <p:tag name="KSO_WM_UNIT_LAYERLEVEL" val="1"/>
  <p:tag name="KSO_WM_UNIT_TYPE" val="i"/>
</p:tagLst>
</file>

<file path=ppt/tags/tag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30"/>
</p:tagLst>
</file>

<file path=ppt/tags/tag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b*1"/>
  <p:tag name="KSO_WM_UNIT_INDEX" val="1"/>
  <p:tag name="KSO_WM_UNIT_ISCONTENTSTITLE" val="0"/>
  <p:tag name="KSO_WM_UNIT_ISNUMDGMTITLE" val="0"/>
  <p:tag name="KSO_WM_UNIT_LAYERLEVEL" val="1"/>
  <p:tag name="KSO_WM_UNIT_NOCLEAR" val="0"/>
  <p:tag name="KSO_WM_UNIT_PRESET_TEXT" val="单击此处编辑母版副标题样式"/>
  <p:tag name="KSO_WM_UNIT_TYPE" val="b"/>
  <p:tag name="KSO_WM_UNIT_VALUE" val="80"/>
</p:tagLst>
</file>

<file path=ppt/tags/tag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f*3"/>
  <p:tag name="KSO_WM_UNIT_INDEX" val="3"/>
  <p:tag name="KSO_WM_UNIT_LAYERLEVEL" val="1"/>
  <p:tag name="KSO_WM_UNIT_NOCLEAR" val="0"/>
  <p:tag name="KSO_WM_UNIT_PRESET_TEXT" val="公司名占位符"/>
  <p:tag name="KSO_WM_UNIT_SUBTYPE" val="g"/>
  <p:tag name="KSO_WM_UNIT_TYPE" val="f"/>
  <p:tag name="KSO_WM_UNIT_VALUE" val="24"/>
</p:tagLst>
</file>

<file path=ppt/tags/tag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f*1"/>
  <p:tag name="KSO_WM_UNIT_INDEX" val="1"/>
  <p:tag name="KSO_WM_UNIT_LAYERLEVEL" val="1"/>
  <p:tag name="KSO_WM_UNIT_NOCLEAR" val="0"/>
  <p:tag name="KSO_WM_UNIT_PRESET_TEXT" val="日期时间占位符"/>
  <p:tag name="KSO_WM_UNIT_SUBTYPE" val="c"/>
  <p:tag name="KSO_WM_UNIT_TYPE" val="f"/>
  <p:tag name="KSO_WM_UNIT_VALUE" val="8"/>
</p:tagLst>
</file>

<file path=ppt/tags/tag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f*4"/>
  <p:tag name="KSO_WM_UNIT_INDEX" val="4"/>
  <p:tag name="KSO_WM_UNIT_LAYERLEVEL" val="1"/>
  <p:tag name="KSO_WM_UNIT_NOCLEAR" val="0"/>
  <p:tag name="KSO_WM_UNIT_PRESET_TEXT" val="署名占位符"/>
  <p:tag name="KSO_WM_UNIT_SUBTYPE" val="b"/>
  <p:tag name="KSO_WM_UNIT_TYPE" val="f"/>
  <p:tag name="KSO_WM_UNIT_VALUE" val="8"/>
</p:tagLst>
</file>

<file path=ppt/tags/tag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
  <p:tag name="KSO_WM_UNIT_INDEX" val="2"/>
  <p:tag name="KSO_WM_UNIT_LAYERLEVEL" val="1"/>
  <p:tag name="KSO_WM_UNIT_TYPE" val="i"/>
</p:tagLst>
</file>

<file path=ppt/tags/tag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3"/>
  <p:tag name="KSO_WM_UNIT_INDEX" val="3"/>
  <p:tag name="KSO_WM_UNIT_LAYERLEVEL" val="1"/>
  <p:tag name="KSO_WM_UNIT_TYPE" val="i"/>
</p:tagLst>
</file>

<file path=ppt/tags/tag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4"/>
  <p:tag name="KSO_WM_UNIT_INDEX" val="4"/>
  <p:tag name="KSO_WM_UNIT_LAYERLEVEL" val="1"/>
  <p:tag name="KSO_WM_UNIT_TYPE" val="i"/>
</p:tagLst>
</file>

<file path=ppt/tags/tag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f*1"/>
  <p:tag name="KSO_WM_UNIT_INDEX" val="1"/>
  <p:tag name="KSO_WM_UNIT_LAYERLEVEL" val="1"/>
  <p:tag name="KSO_WM_UNIT_NOCLEAR" val="0"/>
  <p:tag name="KSO_WM_UNIT_PRESET_TEXT" val="单击此处编辑母版文本样式 二级 三级 四级 五级"/>
  <p:tag name="KSO_WM_UNIT_SUBTYPE" val="a"/>
  <p:tag name="KSO_WM_UNIT_TYPE" val="f"/>
  <p:tag name="KSO_WM_UNIT_VALUE" val="330"/>
</p:tagLst>
</file>

<file path=ppt/tags/tag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
  <p:tag name="KSO_WM_UNIT_INDEX" val="1"/>
  <p:tag name="KSO_WM_UNIT_LAYERLEVEL" val="1"/>
  <p:tag name="KSO_WM_UNIT_TYPE" val="i"/>
</p:tagLst>
</file>

<file path=ppt/tags/tag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a*1"/>
  <p:tag name="KSO_WM_UNIT_INDEX" val="1"/>
  <p:tag name="KSO_WM_UNIT_ISCONTENTSTITLE" val="1"/>
  <p:tag name="KSO_WM_UNIT_ISNUMDGMTITLE" val="0"/>
  <p:tag name="KSO_WM_UNIT_LAYERLEVEL" val="1"/>
  <p:tag name="KSO_WM_UNIT_NOCLEAR" val="0"/>
  <p:tag name="KSO_WM_UNIT_PRESET_TEXT" val="标题"/>
  <p:tag name="KSO_WM_UNIT_TYPE" val="a"/>
  <p:tag name="KSO_WM_UNIT_VALUE" val="3"/>
</p:tagLst>
</file>

<file path=ppt/tags/tag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
  <p:tag name="KSO_WM_UNIT_INDEX" val="1"/>
  <p:tag name="KSO_WM_UNIT_LAYERLEVEL" val="1"/>
  <p:tag name="KSO_WM_UNIT_TYPE" val="i"/>
</p:tagLst>
</file>

<file path=ppt/tags/tag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14"/>
</p:tagLst>
</file>

<file path=ppt/tags/tag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8.xml><?xml version="1.0" encoding="utf-8"?>
<p:tagLst xmlns:p="http://schemas.openxmlformats.org/presentationml/2006/main">
  <p:tag name="KSO_WM_BEAUTIFY_FLAG" val="#wm#"/>
  <p:tag name="KSO_WM_TAG_VERSION" val="1.0"/>
  <p:tag name="KSO_WM_UNIT_COMPATIBLE" val="1"/>
  <p:tag name="KSO_WM_UNIT_DIAGRAM_ISNUMVISUAL" val="0"/>
  <p:tag name="KSO_WM_UNIT_DIAGRAM_ISREFERUNIT" val="0"/>
  <p:tag name="KSO_WM_UNIT_HIGHLIGHT" val="0"/>
  <p:tag name="KSO_WM_UNIT_ID" val="_4*e*1"/>
  <p:tag name="KSO_WM_UNIT_INDEX" val="1"/>
  <p:tag name="KSO_WM_UNIT_LAYERLEVEL" val="1"/>
  <p:tag name="KSO_WM_UNIT_NOCLEAR" val="0"/>
  <p:tag name="KSO_WM_UNIT_PRESET_TEXT" val="节编号"/>
  <p:tag name="KSO_WM_UNIT_TYPE" val="e"/>
  <p:tag name="KSO_WM_UNIT_VALUE" val="13"/>
</p:tagLst>
</file>

<file path=ppt/tags/tag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1"/>
  <p:tag name="KSO_WM_UNIT_INDEX" val="1"/>
  <p:tag name="KSO_WM_UNIT_LAYERLEVEL" val="1"/>
  <p:tag name="KSO_WM_UNIT_NOCLEAR" val="0"/>
  <p:tag name="KSO_WM_UNIT_PRESET_TEXT" val="单击此处编辑母版文本样式 二级 三级 四级 五级"/>
  <p:tag name="KSO_WM_UNIT_SUBTYPE" val="a"/>
  <p:tag name="KSO_WM_UNIT_TYPE" val="f"/>
  <p:tag name="KSO_WM_UNIT_VALUE" val="160"/>
</p:tagLst>
</file>

<file path=ppt/tags/tag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2"/>
  <p:tag name="KSO_WM_UNIT_INDEX" val="2"/>
  <p:tag name="KSO_WM_UNIT_LAYERLEVEL" val="1"/>
  <p:tag name="KSO_WM_UNIT_NOCLEAR" val="0"/>
  <p:tag name="KSO_WM_UNIT_PRESET_TEXT" val="单击此处编辑母版文本样式 二级 三级 四级 五级"/>
  <p:tag name="KSO_WM_UNIT_SUBTYPE" val="a"/>
  <p:tag name="KSO_WM_UNIT_TYPE" val="f"/>
  <p:tag name="KSO_WM_UNIT_VALUE" val="160"/>
</p:tagLst>
</file>

<file path=ppt/tags/tag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3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1_1"/>
  <p:tag name="KSO_WM_UNIT_INDEX" val="1_1"/>
  <p:tag name="KSO_WM_UNIT_ISCONTENTSTITLE" val="0"/>
  <p:tag name="KSO_WM_UNIT_ISNUMDGMTITLE" val="0"/>
  <p:tag name="KSO_WM_UNIT_LAYERLEVEL" val="1_1"/>
  <p:tag name="KSO_WM_UNIT_NOCLEAR" val="0"/>
  <p:tag name="KSO_WM_UNIT_PRESET_TEXT" val="单击此处编辑母版文本样式"/>
  <p:tag name="KSO_WM_UNIT_TYPE" val="h_a"/>
  <p:tag name="KSO_WM_UNIT_VALUE" val="19"/>
</p:tagLst>
</file>

<file path=ppt/tags/tag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1_1"/>
  <p:tag name="KSO_WM_UNIT_INDEX" val="1_1"/>
  <p:tag name="KSO_WM_UNIT_LAYERLEVEL" val="1_1"/>
  <p:tag name="KSO_WM_UNIT_NOCLEAR" val="0"/>
  <p:tag name="KSO_WM_UNIT_PRESET_TEXT" val="单击此处编辑母版文本样式 二级 三级 四级 五级"/>
  <p:tag name="KSO_WM_UNIT_SUBTYPE" val="a"/>
  <p:tag name="KSO_WM_UNIT_TYPE" val="h_f"/>
  <p:tag name="KSO_WM_UNIT_VALUE" val="128"/>
</p:tagLst>
</file>

<file path=ppt/tags/tag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2_1"/>
  <p:tag name="KSO_WM_UNIT_INDEX" val="2_1"/>
  <p:tag name="KSO_WM_UNIT_ISCONTENTSTITLE" val="0"/>
  <p:tag name="KSO_WM_UNIT_ISNUMDGMTITLE" val="0"/>
  <p:tag name="KSO_WM_UNIT_LAYERLEVEL" val="1_1"/>
  <p:tag name="KSO_WM_UNIT_NOCLEAR" val="0"/>
  <p:tag name="KSO_WM_UNIT_PRESET_TEXT" val="单击此处编辑母版文本样式"/>
  <p:tag name="KSO_WM_UNIT_TYPE" val="h_a"/>
  <p:tag name="KSO_WM_UNIT_VALUE" val="19"/>
</p:tagLst>
</file>

<file path=ppt/tags/tag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2_1"/>
  <p:tag name="KSO_WM_UNIT_INDEX" val="2_1"/>
  <p:tag name="KSO_WM_UNIT_LAYERLEVEL" val="1_1"/>
  <p:tag name="KSO_WM_UNIT_NOCLEAR" val="0"/>
  <p:tag name="KSO_WM_UNIT_PRESET_TEXT" val="单击此处编辑母版文本样式 二级 三级 四级 五级"/>
  <p:tag name="KSO_WM_UNIT_SUBTYPE" val="a"/>
  <p:tag name="KSO_WM_UNIT_TYPE" val="h_f"/>
  <p:tag name="KSO_WM_UNIT_VALUE" val="128"/>
</p:tagLst>
</file>

<file path=ppt/tags/tag4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4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4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4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4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4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4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f*1"/>
  <p:tag name="KSO_WM_UNIT_INDEX" val="1"/>
  <p:tag name="KSO_WM_UNIT_LAYERLEVEL" val="1"/>
  <p:tag name="KSO_WM_UNIT_NOCLEAR" val="0"/>
  <p:tag name="KSO_WM_UNIT_PRESET_TEXT" val="单击此处编辑母版文本样式 二级 三级 四级 五级"/>
  <p:tag name="KSO_WM_UNIT_SUBTYPE" val="a"/>
  <p:tag name="KSO_WM_UNIT_TYPE" val="f"/>
  <p:tag name="KSO_WM_UNIT_VALUE" val="396"/>
</p:tagLst>
</file>

<file path=ppt/tags/tag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5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b*1"/>
  <p:tag name="KSO_WM_UNIT_INDEX" val="1"/>
  <p:tag name="KSO_WM_UNIT_ISCONTENTSTITLE" val="0"/>
  <p:tag name="KSO_WM_UNIT_ISNUMDGMTITLE" val="0"/>
  <p:tag name="KSO_WM_UNIT_LAYERLEVEL" val="1"/>
  <p:tag name="KSO_WM_UNIT_NOCLEAR" val="0"/>
  <p:tag name="KSO_WM_UNIT_PRESET_TEXT" val="单击此处编辑母版副标题样式"/>
  <p:tag name="KSO_WM_UNIT_TYPE" val="b"/>
  <p:tag name="KSO_WM_UNIT_VALUE" val="40"/>
</p:tagLst>
</file>

<file path=ppt/tags/tag5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5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
  <p:tag name="KSO_WM_UNIT_INDEX" val="1"/>
  <p:tag name="KSO_WM_UNIT_LAYERLEVEL" val="1"/>
  <p:tag name="KSO_WM_UNIT_TYPE" val="i"/>
</p:tagLst>
</file>

<file path=ppt/tags/tag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30"/>
</p:tagLst>
</file>

<file path=ppt/tags/tag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 name="KSO_WM_UNIT_NOCLEAR" val="0"/>
</p:tagLst>
</file>

<file path=ppt/tags/tag6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6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6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f*3"/>
  <p:tag name="KSO_WM_UNIT_INDEX" val="3"/>
  <p:tag name="KSO_WM_UNIT_LAYERLEVEL" val="1"/>
  <p:tag name="KSO_WM_UNIT_NOCLEAR" val="0"/>
  <p:tag name="KSO_WM_UNIT_PRESET_TEXT" val="公司名占位符"/>
  <p:tag name="KSO_WM_UNIT_SUBTYPE" val="g"/>
  <p:tag name="KSO_WM_UNIT_TYPE" val="f"/>
  <p:tag name="KSO_WM_UNIT_VALUE" val="72"/>
</p:tagLst>
</file>

<file path=ppt/tags/tag6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f*2"/>
  <p:tag name="KSO_WM_UNIT_INDEX" val="2"/>
  <p:tag name="KSO_WM_UNIT_LAYERLEVEL" val="1"/>
  <p:tag name="KSO_WM_UNIT_NOCLEAR" val="0"/>
  <p:tag name="KSO_WM_UNIT_PRESET_TEXT" val="日期时间占位符"/>
  <p:tag name="KSO_WM_UNIT_SUBTYPE" val="c"/>
  <p:tag name="KSO_WM_UNIT_TYPE" val="f"/>
  <p:tag name="KSO_WM_UNIT_VALUE" val="8"/>
</p:tagLst>
</file>

<file path=ppt/tags/tag6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f*5"/>
  <p:tag name="KSO_WM_UNIT_INDEX" val="5"/>
  <p:tag name="KSO_WM_UNIT_LAYERLEVEL" val="1"/>
  <p:tag name="KSO_WM_UNIT_NOCLEAR" val="0"/>
  <p:tag name="KSO_WM_UNIT_PRESET_TEXT" val="署名占位符"/>
  <p:tag name="KSO_WM_UNIT_SUBTYPE" val="b"/>
  <p:tag name="KSO_WM_UNIT_TYPE" val="f"/>
  <p:tag name="KSO_WM_UNIT_VALUE" val="8"/>
</p:tagLst>
</file>

<file path=ppt/tags/tag6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
  <p:tag name="KSO_WM_UNIT_INDEX" val="2"/>
  <p:tag name="KSO_WM_UNIT_LAYERLEVEL" val="1"/>
  <p:tag name="KSO_WM_UNIT_TYPE" val="i"/>
</p:tagLst>
</file>

<file path=ppt/tags/tag6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3"/>
  <p:tag name="KSO_WM_UNIT_INDEX" val="3"/>
  <p:tag name="KSO_WM_UNIT_LAYERLEVEL" val="1"/>
  <p:tag name="KSO_WM_UNIT_TYPE" val="i"/>
</p:tagLst>
</file>

<file path=ppt/tags/tag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4"/>
  <p:tag name="KSO_WM_UNIT_INDEX" val="4"/>
  <p:tag name="KSO_WM_UNIT_LAYERLEVEL" val="1"/>
  <p:tag name="KSO_WM_UNIT_TYPE" val="i"/>
</p:tagLst>
</file>

<file path=ppt/tags/tag7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1"/>
  <p:tag name="KSO_WM_UNIT_INDEX" val="1"/>
  <p:tag name="KSO_WM_UNIT_LAYERLEVEL" val="1"/>
  <p:tag name="KSO_WM_UNIT_TYPE" val="i"/>
</p:tagLst>
</file>

<file path=ppt/tags/tag71.xml><?xml version="1.0" encoding="utf-8"?>
<p:tagLst xmlns:p="http://schemas.openxmlformats.org/presentationml/2006/main">
  <p:tag name="KSO_WM_BEAUTIFY_FLAG" val="#wm#"/>
  <p:tag name="KSO_WM_TAG_VERSION" val="1.0"/>
  <p:tag name="KSO_WM_TEMPLATE_CATEGORY" val="custom"/>
  <p:tag name="KSO_WM_TEMPLATE_INDEX" val="20230982"/>
  <p:tag name="KSO_WM_UNIT_COMPATIBLE" val="0"/>
  <p:tag name="KSO_WM_UNIT_DIAGRAM_ISNUMVISUAL" val="0"/>
  <p:tag name="KSO_WM_UNIT_DIAGRAM_ISREFERUNIT" val="0"/>
  <p:tag name="KSO_WM_UNIT_HIGHLIGHT" val="0"/>
  <p:tag name="KSO_WM_UNIT_ID" val="_0**"/>
  <p:tag name="KSO_WM_UNIT_LAYERLEVEL" val="1"/>
</p:tagLst>
</file>

<file path=ppt/tags/tag72.xml><?xml version="1.0" encoding="utf-8"?>
<p:tagLst xmlns:p="http://schemas.openxmlformats.org/presentationml/2006/main">
  <p:tag name="KSO_WM_BEAUTIFY_FLAG" val="#wm#"/>
  <p:tag name="KSO_WM_TAG_VERSION" val="1.0"/>
  <p:tag name="KSO_WM_TEMPLATE_CATEGORY" val="custom"/>
  <p:tag name="KSO_WM_TEMPLATE_INDEX" val="20230982"/>
  <p:tag name="KSO_WM_UNIT_COMPATIBLE" val="0"/>
  <p:tag name="KSO_WM_UNIT_DIAGRAM_ISNUMVISUAL" val="0"/>
  <p:tag name="KSO_WM_UNIT_DIAGRAM_ISREFERUNIT" val="0"/>
  <p:tag name="KSO_WM_UNIT_HIGHLIGHT" val="0"/>
  <p:tag name="KSO_WM_UNIT_ID" val="_0**"/>
  <p:tag name="KSO_WM_UNIT_LAYERLEVEL" val="1"/>
</p:tagLst>
</file>

<file path=ppt/tags/tag7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7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7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76.xml><?xml version="1.0" encoding="utf-8"?>
<p:tagLst xmlns:p="http://schemas.openxmlformats.org/presentationml/2006/main">
  <p:tag name="KSO_WM_BEAUTIFY_FLAG" val="#wm#"/>
  <p:tag name="KSO_WM_TAG_VERSION" val="1.0"/>
  <p:tag name="KSO_WM_TEMPLATE_CATEGORY" val="custom"/>
  <p:tag name="KSO_WM_TEMPLATE_COLOR_TYPE" val="0"/>
  <p:tag name="KSO_WM_TEMPLATE_INDEX" val="20230982"/>
  <p:tag name="KSO_WM_TEMPLATE_MASTER_TYPE" val="0"/>
  <p:tag name="KSO_WM_TEMPLATE_SUBCATEGORY" val="29"/>
  <p:tag name="KSO_WM_TEMPLATE_THUMBS_INDEX" val="1、9"/>
</p:tagLst>
</file>

<file path=ppt/tags/tag77.xml><?xml version="1.0" encoding="utf-8"?>
<p:tagLst xmlns:p="http://schemas.openxmlformats.org/presentationml/2006/main">
  <p:tag name="KSO_WM_BEAUTIFY_FLAG" val="#wm#"/>
  <p:tag name="KSO_WM_TAG_VERSION" val="1.0"/>
  <p:tag name="KSO_WM_TEMPLATE_CATEGORY" val="custom"/>
  <p:tag name="KSO_WM_TEMPLATE_INDEX" val="20230982"/>
  <p:tag name="KSO_WM_UNIT_COMPATIBLE" val="0"/>
  <p:tag name="KSO_WM_UNIT_DIAGRAM_ISNUMVISUAL" val="0"/>
  <p:tag name="KSO_WM_UNIT_DIAGRAM_ISREFERUNIT" val="0"/>
  <p:tag name="KSO_WM_UNIT_HIGHLIGHT" val="0"/>
  <p:tag name="KSO_WM_UNIT_ID" val="custom20230982_1*a*1"/>
  <p:tag name="KSO_WM_UNIT_INDEX" val="1"/>
  <p:tag name="KSO_WM_UNIT_ISCONTENTSTITLE" val="0"/>
  <p:tag name="KSO_WM_UNIT_ISNUMDGMTITLE" val="0"/>
  <p:tag name="KSO_WM_UNIT_LAYERLEVEL" val="1"/>
  <p:tag name="KSO_WM_UNIT_NOCLEAR" val="0"/>
  <p:tag name="KSO_WM_UNIT_PRESET_TEXT" val="单击添加标题"/>
  <p:tag name="KSO_WM_UNIT_TYPE" val="a"/>
  <p:tag name="KSO_WM_UNIT_VALUE" val="30"/>
</p:tagLst>
</file>

<file path=ppt/tags/tag78.xml><?xml version="1.0" encoding="utf-8"?>
<p:tagLst xmlns:p="http://schemas.openxmlformats.org/presentationml/2006/main">
  <p:tag name="KSO_WM_BEAUTIFY_FLAG" val="#wm#"/>
  <p:tag name="KSO_WM_TAG_VERSION" val="1.0"/>
  <p:tag name="KSO_WM_TEMPLATE_CATEGORY" val="custom"/>
  <p:tag name="KSO_WM_TEMPLATE_INDEX" val="20230982"/>
  <p:tag name="KSO_WM_UNIT_COMPATIBLE" val="0"/>
  <p:tag name="KSO_WM_UNIT_DIAGRAM_ISNUMVISUAL" val="0"/>
  <p:tag name="KSO_WM_UNIT_DIAGRAM_ISREFERUNIT" val="0"/>
  <p:tag name="KSO_WM_UNIT_HIGHLIGHT" val="0"/>
  <p:tag name="KSO_WM_UNIT_ID" val="custom20230982_1*b*1"/>
  <p:tag name="KSO_WM_UNIT_INDEX" val="1"/>
  <p:tag name="KSO_WM_UNIT_ISCONTENTSTITLE" val="0"/>
  <p:tag name="KSO_WM_UNIT_ISNUMDGMTITLE" val="0"/>
  <p:tag name="KSO_WM_UNIT_LAYERLEVEL" val="1"/>
  <p:tag name="KSO_WM_UNIT_NOCLEAR" val="0"/>
  <p:tag name="KSO_WM_UNIT_PRESET_TEXT" val="WPS,a click to unlimited possibilities"/>
  <p:tag name="KSO_WM_UNIT_TYPE" val="b"/>
  <p:tag name="KSO_WM_UNIT_VALUE" val="80"/>
</p:tagLst>
</file>

<file path=ppt/tags/tag79.xml><?xml version="1.0" encoding="utf-8"?>
<p:tagLst xmlns:p="http://schemas.openxmlformats.org/presentationml/2006/main">
  <p:tag name="KSO_WM_BEAUTIFY_FLAG" val="#wm#"/>
  <p:tag name="KSO_WM_TAG_VERSION" val="1.0"/>
  <p:tag name="KSO_WM_TEMPLATE_CATEGORY" val="custom"/>
  <p:tag name="KSO_WM_TEMPLATE_INDEX" val="20230982"/>
  <p:tag name="KSO_WM_UNIT_COMPATIBLE" val="0"/>
  <p:tag name="KSO_WM_UNIT_DIAGRAM_ISNUMVISUAL" val="0"/>
  <p:tag name="KSO_WM_UNIT_DIAGRAM_ISREFERUNIT" val="0"/>
  <p:tag name="KSO_WM_UNIT_HIGHLIGHT" val="0"/>
  <p:tag name="KSO_WM_UNIT_ID" val="custom20230982_1*f*2"/>
  <p:tag name="KSO_WM_UNIT_INDEX" val="2"/>
  <p:tag name="KSO_WM_UNIT_LAYERLEVEL" val="1"/>
  <p:tag name="KSO_WM_UNIT_NOCLEAR" val="0"/>
  <p:tag name="KSO_WM_UNIT_PRESET_TEXT" val="YOUR LOGO"/>
  <p:tag name="KSO_WM_UNIT_SUBTYPE" val="g"/>
  <p:tag name="KSO_WM_UNIT_TYPE" val="f"/>
  <p:tag name="KSO_WM_UNIT_VALUE" val="24"/>
</p:tagLst>
</file>

<file path=ppt/tags/tag80.xml><?xml version="1.0" encoding="utf-8"?>
<p:tagLst xmlns:p="http://schemas.openxmlformats.org/presentationml/2006/main">
  <p:tag name="KSO_WM_BEAUTIFY_FLAG" val="#wm#"/>
  <p:tag name="KSO_WM_TAG_VERSION" val="1.0"/>
  <p:tag name="KSO_WM_TEMPLATE_CATEGORY" val="custom"/>
  <p:tag name="KSO_WM_TEMPLATE_INDEX" val="20230982"/>
  <p:tag name="KSO_WM_UNIT_COMPATIBLE" val="0"/>
  <p:tag name="KSO_WM_UNIT_DIAGRAM_ISNUMVISUAL" val="0"/>
  <p:tag name="KSO_WM_UNIT_DIAGRAM_ISREFERUNIT" val="0"/>
  <p:tag name="KSO_WM_UNIT_HIGHLIGHT" val="0"/>
  <p:tag name="KSO_WM_UNIT_ID" val="custom20230982_1*f*1"/>
  <p:tag name="KSO_WM_UNIT_INDEX" val="1"/>
  <p:tag name="KSO_WM_UNIT_LAYERLEVEL" val="1"/>
  <p:tag name="KSO_WM_UNIT_NOCLEAR" val="0"/>
  <p:tag name="KSO_WM_UNIT_PRESET_TEXT" val="汇报时间：20X-XX-XX"/>
  <p:tag name="KSO_WM_UNIT_SUBTYPE" val="c"/>
  <p:tag name="KSO_WM_UNIT_TYPE" val="f"/>
  <p:tag name="KSO_WM_UNIT_VALUE" val="8"/>
</p:tagLst>
</file>

<file path=ppt/tags/tag81.xml><?xml version="1.0" encoding="utf-8"?>
<p:tagLst xmlns:p="http://schemas.openxmlformats.org/presentationml/2006/main">
  <p:tag name="KSO_WM_BEAUTIFY_FLAG" val="#wm#"/>
  <p:tag name="KSO_WM_TAG_VERSION" val="1.0"/>
  <p:tag name="KSO_WM_TEMPLATE_CATEGORY" val="custom"/>
  <p:tag name="KSO_WM_TEMPLATE_INDEX" val="20230982"/>
  <p:tag name="KSO_WM_UNIT_COMPATIBLE" val="0"/>
  <p:tag name="KSO_WM_UNIT_DIAGRAM_ISNUMVISUAL" val="0"/>
  <p:tag name="KSO_WM_UNIT_DIAGRAM_ISREFERUNIT" val="0"/>
  <p:tag name="KSO_WM_UNIT_HIGHLIGHT" val="0"/>
  <p:tag name="KSO_WM_UNIT_ID" val="custom20230982_1*f*3"/>
  <p:tag name="KSO_WM_UNIT_INDEX" val="3"/>
  <p:tag name="KSO_WM_UNIT_LAYERLEVEL" val="1"/>
  <p:tag name="KSO_WM_UNIT_NOCLEAR" val="0"/>
  <p:tag name="KSO_WM_UNIT_PRESET_TEXT" val="汇报人：WPS"/>
  <p:tag name="KSO_WM_UNIT_SUBTYPE" val="b"/>
  <p:tag name="KSO_WM_UNIT_TYPE" val="f"/>
  <p:tag name="KSO_WM_UNIT_VALUE" val="44"/>
</p:tagLst>
</file>

<file path=ppt/tags/tag82.xml><?xml version="1.0" encoding="utf-8"?>
<p:tagLst xmlns:p="http://schemas.openxmlformats.org/presentationml/2006/main">
  <p:tag name="KSO_WM_BEAUTIFY_FLAG" val="#wm#"/>
  <p:tag name="KSO_WM_SLIDE_ID" val="custom20230982_1"/>
  <p:tag name="KSO_WM_SLIDE_INDEX" val="1"/>
  <p:tag name="KSO_WM_SLIDE_ITEM_CNT" val="0"/>
  <p:tag name="KSO_WM_SLIDE_LAYOUT" val="a_b_f"/>
  <p:tag name="KSO_WM_SLIDE_LAYOUT_CNT" val="1_1_3"/>
  <p:tag name="KSO_WM_SLIDE_SUBTYPE" val="pureTxt"/>
  <p:tag name="KSO_WM_SLIDE_TYPE" val="title"/>
  <p:tag name="KSO_WM_TAG_VERSION" val="1.0"/>
  <p:tag name="KSO_WM_TEMPLATE_CATEGORY" val="custom"/>
  <p:tag name="KSO_WM_TEMPLATE_COLOR_TYPE" val="0"/>
  <p:tag name="KSO_WM_TEMPLATE_INDEX" val="20230982"/>
  <p:tag name="KSO_WM_TEMPLATE_MASTER_TYPE" val="0"/>
  <p:tag name="KSO_WM_TEMPLATE_SUBCATEGORY" val="29"/>
  <p:tag name="KSO_WM_TEMPLATE_THUMBS_INDEX" val="1、9"/>
</p:tagLst>
</file>

<file path=ppt/tags/tag83.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30982"/>
  <p:tag name="KSO_WM_UNIT_COMPATIBLE" val="0"/>
  <p:tag name="KSO_WM_UNIT_DIAGRAM_ISNUMVISUAL" val="0"/>
  <p:tag name="KSO_WM_UNIT_DIAGRAM_ISREFERUNIT" val="0"/>
  <p:tag name="KSO_WM_UNIT_HIGHLIGHT" val="0"/>
  <p:tag name="KSO_WM_UNIT_ID" val="custom20230982_6*a*1"/>
  <p:tag name="KSO_WM_UNIT_INDEX" val="1"/>
  <p:tag name="KSO_WM_UNIT_ISCONTENTSTITLE" val="1"/>
  <p:tag name="KSO_WM_UNIT_ISNUMDGMTITLE" val="0"/>
  <p:tag name="KSO_WM_UNIT_LAYERLEVEL" val="1"/>
  <p:tag name="KSO_WM_UNIT_NOCLEAR" val="0"/>
  <p:tag name="KSO_WM_UNIT_PRESET_TEXT" val="CONTENTS"/>
  <p:tag name="KSO_WM_UNIT_TYPE" val="a"/>
  <p:tag name="KSO_WM_UNIT_VALUE" val="3"/>
</p:tagLst>
</file>

<file path=ppt/tags/tag8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type&quot;:0},&quot;glow&quot;:{&quot;colorType&quot;:0},&quot;line&quot;:{&quot;gradient&quot;:[{&quot;brightness&quot;:0,&quot;colorType&quot;:1,&quot;foreColorIndex&quot;:5,&quot;pos&quot;:0,&quot;transparency&quot;:0.30000001192092896},{&quot;brightness&quot;:0.4000000059604645,&quot;colorType&quot;:1,&quot;foreColorIndex&quot;:5,&quot;pos&quot;:1,&quot;transparency&quot;:1}],&quot;type&quot;:2},&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256.3,&quot;width&quot;:775.75}"/>
  <p:tag name="KSO_WM_TAG_VERSION" val="1.0"/>
  <p:tag name="KSO_WM_TEMPLATE_CATEGORY" val="custom"/>
  <p:tag name="KSO_WM_TEMPLATE_INDEX" val="20230982"/>
  <p:tag name="KSO_WM_UNIT_COMPATIBLE" val="0"/>
  <p:tag name="KSO_WM_UNIT_DIAGRAM_ISNUMVISUAL" val="0"/>
  <p:tag name="KSO_WM_UNIT_DIAGRAM_ISREFERUNIT" val="0"/>
  <p:tag name="KSO_WM_UNIT_HIGHLIGHT" val="0"/>
  <p:tag name="KSO_WM_UNIT_ID" val="custom20230982_6*l_h_i*1_1_1"/>
  <p:tag name="KSO_WM_UNIT_INDEX" val="1_1_1"/>
  <p:tag name="KSO_WM_UNIT_LAYERLEVEL" val="1_1_1"/>
  <p:tag name="KSO_WM_UNIT_PRESET_TEXT" val="01"/>
  <p:tag name="KSO_WM_UNIT_SUBTYPE" val="d"/>
  <p:tag name="KSO_WM_UNIT_TYPE" val="l_h_i"/>
</p:tagLst>
</file>

<file path=ppt/tags/tag8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256.3,&quot;width&quot;:775.75}"/>
  <p:tag name="KSO_WM_TAG_VERSION" val="1.0"/>
  <p:tag name="KSO_WM_TEMPLATE_CATEGORY" val="custom"/>
  <p:tag name="KSO_WM_TEMPLATE_INDEX" val="20230982"/>
  <p:tag name="KSO_WM_UNIT_COMPATIBLE" val="0"/>
  <p:tag name="KSO_WM_UNIT_DIAGRAM_ISNUMVISUAL" val="0"/>
  <p:tag name="KSO_WM_UNIT_DIAGRAM_ISREFERUNIT" val="0"/>
  <p:tag name="KSO_WM_UNIT_HIGHLIGHT" val="0"/>
  <p:tag name="KSO_WM_UNIT_ID" val="custom20230982_6*l_h_a*1_1_1"/>
  <p:tag name="KSO_WM_UNIT_INDEX" val="1_1_1"/>
  <p:tag name="KSO_WM_UNIT_ISCONTENTSTITLE" val="0"/>
  <p:tag name="KSO_WM_UNIT_ISNUMDGMTITLE" val="0"/>
  <p:tag name="KSO_WM_UNIT_LAYERLEVEL" val="1_1_1"/>
  <p:tag name="KSO_WM_UNIT_NOCLEAR" val="0"/>
  <p:tag name="KSO_WM_UNIT_PRESET_TEXT" val="添加目录标题"/>
  <p:tag name="KSO_WM_UNIT_TYPE" val="l_h_a"/>
  <p:tag name="KSO_WM_UNIT_VALUE" val="10"/>
</p:tagLst>
</file>

<file path=ppt/tags/tag8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type&quot;:0},&quot;glow&quot;:{&quot;colorType&quot;:0},&quot;line&quot;:{&quot;gradient&quot;:[{&quot;brightness&quot;:0,&quot;colorType&quot;:1,&quot;foreColorIndex&quot;:5,&quot;pos&quot;:0,&quot;transparency&quot;:0.30000001192092896},{&quot;brightness&quot;:0.4000000059604645,&quot;colorType&quot;:1,&quot;foreColorIndex&quot;:5,&quot;pos&quot;:1,&quot;transparency&quot;:1}],&quot;type&quot;:2},&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256.3,&quot;width&quot;:775.75}"/>
  <p:tag name="KSO_WM_TAG_VERSION" val="1.0"/>
  <p:tag name="KSO_WM_TEMPLATE_CATEGORY" val="custom"/>
  <p:tag name="KSO_WM_TEMPLATE_INDEX" val="20230982"/>
  <p:tag name="KSO_WM_UNIT_COMPATIBLE" val="0"/>
  <p:tag name="KSO_WM_UNIT_DIAGRAM_ISNUMVISUAL" val="0"/>
  <p:tag name="KSO_WM_UNIT_DIAGRAM_ISREFERUNIT" val="0"/>
  <p:tag name="KSO_WM_UNIT_HIGHLIGHT" val="0"/>
  <p:tag name="KSO_WM_UNIT_ID" val="custom20230982_6*l_h_i*1_2_1"/>
  <p:tag name="KSO_WM_UNIT_INDEX" val="1_2_1"/>
  <p:tag name="KSO_WM_UNIT_LAYERLEVEL" val="1_1_1"/>
  <p:tag name="KSO_WM_UNIT_PRESET_TEXT" val="02"/>
  <p:tag name="KSO_WM_UNIT_SUBTYPE" val="d"/>
  <p:tag name="KSO_WM_UNIT_TYPE" val="l_h_i"/>
</p:tagLst>
</file>

<file path=ppt/tags/tag8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256.3,&quot;width&quot;:775.75}"/>
  <p:tag name="KSO_WM_TAG_VERSION" val="1.0"/>
  <p:tag name="KSO_WM_TEMPLATE_CATEGORY" val="custom"/>
  <p:tag name="KSO_WM_TEMPLATE_INDEX" val="20230982"/>
  <p:tag name="KSO_WM_UNIT_COMPATIBLE" val="0"/>
  <p:tag name="KSO_WM_UNIT_DIAGRAM_ISNUMVISUAL" val="0"/>
  <p:tag name="KSO_WM_UNIT_DIAGRAM_ISREFERUNIT" val="0"/>
  <p:tag name="KSO_WM_UNIT_HIGHLIGHT" val="0"/>
  <p:tag name="KSO_WM_UNIT_ID" val="custom20230982_6*l_h_a*1_2_1"/>
  <p:tag name="KSO_WM_UNIT_INDEX" val="1_2_1"/>
  <p:tag name="KSO_WM_UNIT_ISCONTENTSTITLE" val="0"/>
  <p:tag name="KSO_WM_UNIT_ISNUMDGMTITLE" val="0"/>
  <p:tag name="KSO_WM_UNIT_LAYERLEVEL" val="1_1_1"/>
  <p:tag name="KSO_WM_UNIT_NOCLEAR" val="0"/>
  <p:tag name="KSO_WM_UNIT_PRESET_TEXT" val="添加目录标题"/>
  <p:tag name="KSO_WM_UNIT_TYPE" val="l_h_a"/>
  <p:tag name="KSO_WM_UNIT_VALUE" val="10"/>
</p:tagLst>
</file>

<file path=ppt/tags/tag8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type&quot;:0},&quot;glow&quot;:{&quot;colorType&quot;:0},&quot;line&quot;:{&quot;gradient&quot;:[{&quot;brightness&quot;:0,&quot;colorType&quot;:1,&quot;foreColorIndex&quot;:5,&quot;pos&quot;:0,&quot;transparency&quot;:0.30000001192092896},{&quot;brightness&quot;:0.4000000059604645,&quot;colorType&quot;:1,&quot;foreColorIndex&quot;:5,&quot;pos&quot;:1,&quot;transparency&quot;:1}],&quot;type&quot;:2},&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256.3,&quot;width&quot;:775.75}"/>
  <p:tag name="KSO_WM_TAG_VERSION" val="1.0"/>
  <p:tag name="KSO_WM_TEMPLATE_CATEGORY" val="custom"/>
  <p:tag name="KSO_WM_TEMPLATE_INDEX" val="20230982"/>
  <p:tag name="KSO_WM_UNIT_COMPATIBLE" val="0"/>
  <p:tag name="KSO_WM_UNIT_DIAGRAM_ISNUMVISUAL" val="0"/>
  <p:tag name="KSO_WM_UNIT_DIAGRAM_ISREFERUNIT" val="0"/>
  <p:tag name="KSO_WM_UNIT_HIGHLIGHT" val="0"/>
  <p:tag name="KSO_WM_UNIT_ID" val="custom20230982_6*l_h_i*1_3_1"/>
  <p:tag name="KSO_WM_UNIT_INDEX" val="1_3_1"/>
  <p:tag name="KSO_WM_UNIT_LAYERLEVEL" val="1_1_1"/>
  <p:tag name="KSO_WM_UNIT_PRESET_TEXT" val="03"/>
  <p:tag name="KSO_WM_UNIT_SUBTYPE" val="d"/>
  <p:tag name="KSO_WM_UNIT_TYPE" val="l_h_i"/>
</p:tagLst>
</file>

<file path=ppt/tags/tag8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256.3,&quot;width&quot;:775.75}"/>
  <p:tag name="KSO_WM_TAG_VERSION" val="1.0"/>
  <p:tag name="KSO_WM_TEMPLATE_CATEGORY" val="custom"/>
  <p:tag name="KSO_WM_TEMPLATE_INDEX" val="20230982"/>
  <p:tag name="KSO_WM_UNIT_COMPATIBLE" val="0"/>
  <p:tag name="KSO_WM_UNIT_DIAGRAM_ISNUMVISUAL" val="0"/>
  <p:tag name="KSO_WM_UNIT_DIAGRAM_ISREFERUNIT" val="0"/>
  <p:tag name="KSO_WM_UNIT_HIGHLIGHT" val="0"/>
  <p:tag name="KSO_WM_UNIT_ID" val="custom20230982_6*l_h_a*1_3_1"/>
  <p:tag name="KSO_WM_UNIT_INDEX" val="1_3_1"/>
  <p:tag name="KSO_WM_UNIT_ISCONTENTSTITLE" val="0"/>
  <p:tag name="KSO_WM_UNIT_ISNUMDGMTITLE" val="0"/>
  <p:tag name="KSO_WM_UNIT_LAYERLEVEL" val="1_1_1"/>
  <p:tag name="KSO_WM_UNIT_NOCLEAR" val="0"/>
  <p:tag name="KSO_WM_UNIT_PRESET_TEXT" val="添加目录标题"/>
  <p:tag name="KSO_WM_UNIT_TYPE" val="l_h_a"/>
  <p:tag name="KSO_WM_UNIT_VALUE" val="10"/>
</p:tagLst>
</file>

<file path=ppt/tags/tag9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type&quot;:0},&quot;glow&quot;:{&quot;colorType&quot;:0},&quot;line&quot;:{&quot;gradient&quot;:[{&quot;brightness&quot;:0,&quot;colorType&quot;:1,&quot;foreColorIndex&quot;:5,&quot;pos&quot;:0,&quot;transparency&quot;:0.30000001192092896},{&quot;brightness&quot;:0.4000000059604645,&quot;colorType&quot;:1,&quot;foreColorIndex&quot;:5,&quot;pos&quot;:1,&quot;transparency&quot;:1}],&quot;type&quot;:2},&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256.3,&quot;width&quot;:775.75}"/>
  <p:tag name="KSO_WM_TAG_VERSION" val="1.0"/>
  <p:tag name="KSO_WM_TEMPLATE_CATEGORY" val="custom"/>
  <p:tag name="KSO_WM_TEMPLATE_INDEX" val="20230982"/>
  <p:tag name="KSO_WM_UNIT_COMPATIBLE" val="0"/>
  <p:tag name="KSO_WM_UNIT_DIAGRAM_ISNUMVISUAL" val="0"/>
  <p:tag name="KSO_WM_UNIT_DIAGRAM_ISREFERUNIT" val="0"/>
  <p:tag name="KSO_WM_UNIT_HIGHLIGHT" val="0"/>
  <p:tag name="KSO_WM_UNIT_ID" val="custom20230982_6*l_h_i*1_4_1"/>
  <p:tag name="KSO_WM_UNIT_INDEX" val="1_4_1"/>
  <p:tag name="KSO_WM_UNIT_LAYERLEVEL" val="1_1_1"/>
  <p:tag name="KSO_WM_UNIT_PRESET_TEXT" val="04"/>
  <p:tag name="KSO_WM_UNIT_SUBTYPE" val="d"/>
  <p:tag name="KSO_WM_UNIT_TYPE" val="l_h_i"/>
</p:tagLst>
</file>

<file path=ppt/tags/tag9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256.3,&quot;width&quot;:775.75}"/>
  <p:tag name="KSO_WM_TAG_VERSION" val="1.0"/>
  <p:tag name="KSO_WM_TEMPLATE_CATEGORY" val="custom"/>
  <p:tag name="KSO_WM_TEMPLATE_INDEX" val="20230982"/>
  <p:tag name="KSO_WM_UNIT_COMPATIBLE" val="0"/>
  <p:tag name="KSO_WM_UNIT_DIAGRAM_ISNUMVISUAL" val="0"/>
  <p:tag name="KSO_WM_UNIT_DIAGRAM_ISREFERUNIT" val="0"/>
  <p:tag name="KSO_WM_UNIT_HIGHLIGHT" val="0"/>
  <p:tag name="KSO_WM_UNIT_ID" val="custom20230982_6*l_h_a*1_4_1"/>
  <p:tag name="KSO_WM_UNIT_INDEX" val="1_4_1"/>
  <p:tag name="KSO_WM_UNIT_ISCONTENTSTITLE" val="0"/>
  <p:tag name="KSO_WM_UNIT_ISNUMDGMTITLE" val="0"/>
  <p:tag name="KSO_WM_UNIT_LAYERLEVEL" val="1_1_1"/>
  <p:tag name="KSO_WM_UNIT_NOCLEAR" val="0"/>
  <p:tag name="KSO_WM_UNIT_PRESET_TEXT" val="添加目录标题"/>
  <p:tag name="KSO_WM_UNIT_TYPE" val="l_h_a"/>
  <p:tag name="KSO_WM_UNIT_VALUE" val="10"/>
</p:tagLst>
</file>

<file path=ppt/tags/tag9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type&quot;:0},&quot;glow&quot;:{&quot;colorType&quot;:0},&quot;line&quot;:{&quot;gradient&quot;:[{&quot;brightness&quot;:0,&quot;colorType&quot;:1,&quot;foreColorIndex&quot;:5,&quot;pos&quot;:0,&quot;transparency&quot;:0.30000001192092896},{&quot;brightness&quot;:0.4000000059604645,&quot;colorType&quot;:1,&quot;foreColorIndex&quot;:5,&quot;pos&quot;:1,&quot;transparency&quot;:1}],&quot;type&quot;:2},&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256.3,&quot;width&quot;:775.75}"/>
  <p:tag name="KSO_WM_TAG_VERSION" val="1.0"/>
  <p:tag name="KSO_WM_TEMPLATE_CATEGORY" val="custom"/>
  <p:tag name="KSO_WM_TEMPLATE_INDEX" val="20230982"/>
  <p:tag name="KSO_WM_UNIT_COMPATIBLE" val="0"/>
  <p:tag name="KSO_WM_UNIT_DIAGRAM_ISNUMVISUAL" val="0"/>
  <p:tag name="KSO_WM_UNIT_DIAGRAM_ISREFERUNIT" val="0"/>
  <p:tag name="KSO_WM_UNIT_HIGHLIGHT" val="0"/>
  <p:tag name="KSO_WM_UNIT_ID" val="custom20230982_6*l_h_i*1_5_1"/>
  <p:tag name="KSO_WM_UNIT_INDEX" val="1_5_1"/>
  <p:tag name="KSO_WM_UNIT_LAYERLEVEL" val="1_1_1"/>
  <p:tag name="KSO_WM_UNIT_PRESET_TEXT" val="05"/>
  <p:tag name="KSO_WM_UNIT_SUBTYPE" val="d"/>
  <p:tag name="KSO_WM_UNIT_TYPE" val="l_h_i"/>
</p:tagLst>
</file>

<file path=ppt/tags/tag9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256.3,&quot;width&quot;:775.75}"/>
  <p:tag name="KSO_WM_TAG_VERSION" val="1.0"/>
  <p:tag name="KSO_WM_TEMPLATE_CATEGORY" val="custom"/>
  <p:tag name="KSO_WM_TEMPLATE_INDEX" val="20230982"/>
  <p:tag name="KSO_WM_UNIT_COMPATIBLE" val="0"/>
  <p:tag name="KSO_WM_UNIT_DIAGRAM_ISNUMVISUAL" val="0"/>
  <p:tag name="KSO_WM_UNIT_DIAGRAM_ISREFERUNIT" val="0"/>
  <p:tag name="KSO_WM_UNIT_HIGHLIGHT" val="0"/>
  <p:tag name="KSO_WM_UNIT_ID" val="custom20230982_6*l_h_a*1_5_1"/>
  <p:tag name="KSO_WM_UNIT_INDEX" val="1_5_1"/>
  <p:tag name="KSO_WM_UNIT_ISCONTENTSTITLE" val="0"/>
  <p:tag name="KSO_WM_UNIT_ISNUMDGMTITLE" val="0"/>
  <p:tag name="KSO_WM_UNIT_LAYERLEVEL" val="1_1_1"/>
  <p:tag name="KSO_WM_UNIT_NOCLEAR" val="0"/>
  <p:tag name="KSO_WM_UNIT_PRESET_TEXT" val="添加目录标题"/>
  <p:tag name="KSO_WM_UNIT_TYPE" val="l_h_a"/>
  <p:tag name="KSO_WM_UNIT_VALUE" val="10"/>
</p:tagLst>
</file>

<file path=ppt/tags/tag9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type&quot;:0},&quot;glow&quot;:{&quot;colorType&quot;:0},&quot;line&quot;:{&quot;gradient&quot;:[{&quot;brightness&quot;:0,&quot;colorType&quot;:1,&quot;foreColorIndex&quot;:5,&quot;pos&quot;:0,&quot;transparency&quot;:0.30000001192092896},{&quot;brightness&quot;:0.4000000059604645,&quot;colorType&quot;:1,&quot;foreColorIndex&quot;:5,&quot;pos&quot;:1,&quot;transparency&quot;:1}],&quot;type&quot;:2},&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256.3,&quot;width&quot;:775.75}"/>
  <p:tag name="KSO_WM_TAG_VERSION" val="1.0"/>
  <p:tag name="KSO_WM_TEMPLATE_CATEGORY" val="custom"/>
  <p:tag name="KSO_WM_TEMPLATE_INDEX" val="20230982"/>
  <p:tag name="KSO_WM_UNIT_COMPATIBLE" val="0"/>
  <p:tag name="KSO_WM_UNIT_DIAGRAM_ISNUMVISUAL" val="0"/>
  <p:tag name="KSO_WM_UNIT_DIAGRAM_ISREFERUNIT" val="0"/>
  <p:tag name="KSO_WM_UNIT_HIGHLIGHT" val="0"/>
  <p:tag name="KSO_WM_UNIT_ID" val="custom20230982_6*l_h_i*1_6_1"/>
  <p:tag name="KSO_WM_UNIT_INDEX" val="1_6_1"/>
  <p:tag name="KSO_WM_UNIT_LAYERLEVEL" val="1_1_1"/>
  <p:tag name="KSO_WM_UNIT_PRESET_TEXT" val="06"/>
  <p:tag name="KSO_WM_UNIT_SUBTYPE" val="d"/>
  <p:tag name="KSO_WM_UNIT_TYPE" val="l_h_i"/>
</p:tagLst>
</file>

<file path=ppt/tags/tag9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256.3,&quot;width&quot;:775.75}"/>
  <p:tag name="KSO_WM_TAG_VERSION" val="1.0"/>
  <p:tag name="KSO_WM_TEMPLATE_CATEGORY" val="custom"/>
  <p:tag name="KSO_WM_TEMPLATE_INDEX" val="20230982"/>
  <p:tag name="KSO_WM_UNIT_COMPATIBLE" val="0"/>
  <p:tag name="KSO_WM_UNIT_DIAGRAM_ISNUMVISUAL" val="0"/>
  <p:tag name="KSO_WM_UNIT_DIAGRAM_ISREFERUNIT" val="0"/>
  <p:tag name="KSO_WM_UNIT_HIGHLIGHT" val="0"/>
  <p:tag name="KSO_WM_UNIT_ID" val="custom20230982_6*l_h_a*1_6_1"/>
  <p:tag name="KSO_WM_UNIT_INDEX" val="1_6_1"/>
  <p:tag name="KSO_WM_UNIT_ISCONTENTSTITLE" val="0"/>
  <p:tag name="KSO_WM_UNIT_ISNUMDGMTITLE" val="0"/>
  <p:tag name="KSO_WM_UNIT_LAYERLEVEL" val="1_1_1"/>
  <p:tag name="KSO_WM_UNIT_NOCLEAR" val="0"/>
  <p:tag name="KSO_WM_UNIT_PRESET_TEXT" val="添加目录标题"/>
  <p:tag name="KSO_WM_UNIT_TYPE" val="l_h_a"/>
  <p:tag name="KSO_WM_UNIT_VALUE" val="10"/>
</p:tagLst>
</file>

<file path=ppt/tags/tag96.xml><?xml version="1.0" encoding="utf-8"?>
<p:tagLst xmlns:p="http://schemas.openxmlformats.org/presentationml/2006/main">
  <p:tag name="KSO_WM_BEAUTIFY_FLAG" val="#wm#"/>
  <p:tag name="KSO_WM_DIAGRAM_GROUP_CODE" val="l1-1"/>
  <p:tag name="KSO_WM_SLIDE_DIAGTYPE" val="l"/>
  <p:tag name="KSO_WM_SLIDE_ID" val="custom20230982_6"/>
  <p:tag name="KSO_WM_SLIDE_INDEX" val="6"/>
  <p:tag name="KSO_WM_SLIDE_ITEM_CNT" val="6"/>
  <p:tag name="KSO_WM_SLIDE_LAYOUT" val="a_l"/>
  <p:tag name="KSO_WM_SLIDE_LAYOUT_CNT" val="1_1"/>
  <p:tag name="KSO_WM_SLIDE_SUBTYPE" val="diag"/>
  <p:tag name="KSO_WM_SLIDE_TYPE" val="contents"/>
  <p:tag name="KSO_WM_TAG_VERSION" val="1.0"/>
  <p:tag name="KSO_WM_TEMPLATE_CATEGORY" val="custom"/>
  <p:tag name="KSO_WM_TEMPLATE_COLOR_TYPE" val="0"/>
  <p:tag name="KSO_WM_TEMPLATE_INDEX" val="20230982"/>
  <p:tag name="KSO_WM_TEMPLATE_MASTER_TYPE" val="0"/>
  <p:tag name="KSO_WM_TEMPLATE_SUBCATEGORY" val="29"/>
</p:tagLst>
</file>

<file path=ppt/tags/tag97.xml><?xml version="1.0" encoding="utf-8"?>
<p:tagLst xmlns:p="http://schemas.openxmlformats.org/presentationml/2006/main">
  <p:tag name="KSO_WM_BEAUTIFY_FLAG" val="#wm#"/>
  <p:tag name="KSO_WM_TAG_VERSION" val="1.0"/>
  <p:tag name="KSO_WM_TEMPLATE_CATEGORY" val="custom"/>
  <p:tag name="KSO_WM_TEMPLATE_INDEX" val="20230982"/>
  <p:tag name="KSO_WM_UNIT_COMPATIBLE" val="0"/>
  <p:tag name="KSO_WM_UNIT_DIAGRAM_ISNUMVISUAL" val="0"/>
  <p:tag name="KSO_WM_UNIT_DIAGRAM_ISREFERUNIT" val="0"/>
  <p:tag name="KSO_WM_UNIT_HIGHLIGHT" val="0"/>
  <p:tag name="KSO_WM_UNIT_ID" val="custom20230982_7*a*1"/>
  <p:tag name="KSO_WM_UNIT_INDEX" val="1"/>
  <p:tag name="KSO_WM_UNIT_ISCONTENTSTITLE" val="0"/>
  <p:tag name="KSO_WM_UNIT_ISNUMDGMTITLE" val="0"/>
  <p:tag name="KSO_WM_UNIT_LAYERLEVEL" val="1"/>
  <p:tag name="KSO_WM_UNIT_NOCLEAR" val="0"/>
  <p:tag name="KSO_WM_UNIT_PRESET_TEXT" val="单击添加章节标题"/>
  <p:tag name="KSO_WM_UNIT_TYPE" val="a"/>
  <p:tag name="KSO_WM_UNIT_VALUE" val="14"/>
</p:tagLst>
</file>

<file path=ppt/tags/tag98.xml><?xml version="1.0" encoding="utf-8"?>
<p:tagLst xmlns:p="http://schemas.openxmlformats.org/presentationml/2006/main">
  <p:tag name="KSO_WM_BEAUTIFY_FLAG" val="#wm#"/>
  <p:tag name="KSO_WM_TAG_VERSION" val="1.0"/>
  <p:tag name="KSO_WM_TEMPLATE_CATEGORY" val="custom"/>
  <p:tag name="KSO_WM_TEMPLATE_INDEX" val="20230982"/>
  <p:tag name="KSO_WM_UNIT_COMPATIBLE" val="1"/>
  <p:tag name="KSO_WM_UNIT_DIAGRAM_ISNUMVISUAL" val="0"/>
  <p:tag name="KSO_WM_UNIT_DIAGRAM_ISREFERUNIT" val="0"/>
  <p:tag name="KSO_WM_UNIT_HIGHLIGHT" val="0"/>
  <p:tag name="KSO_WM_UNIT_ID" val="custom20230982_7*e*1"/>
  <p:tag name="KSO_WM_UNIT_INDEX" val="1"/>
  <p:tag name="KSO_WM_UNIT_LAYERLEVEL" val="1"/>
  <p:tag name="KSO_WM_UNIT_NOCLEAR" val="0"/>
  <p:tag name="KSO_WM_UNIT_PRESET_TEXT" val="01"/>
  <p:tag name="KSO_WM_UNIT_TYPE" val="e"/>
  <p:tag name="KSO_WM_UNIT_VALUE" val="13"/>
</p:tagLst>
</file>

<file path=ppt/tags/tag99.xml><?xml version="1.0" encoding="utf-8"?>
<p:tagLst xmlns:p="http://schemas.openxmlformats.org/presentationml/2006/main">
  <p:tag name="KSO_WM_BEAUTIFY_FLAG" val="#wm#"/>
  <p:tag name="KSO_WM_SLIDE_ID" val="custom20230982_7"/>
  <p:tag name="KSO_WM_SLIDE_INDEX" val="7"/>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0982"/>
  <p:tag name="KSO_WM_TEMPLATE_MASTER_TYPE" val="0"/>
  <p:tag name="KSO_WM_TEMPLATE_SUBCATEGORY" val="29"/>
</p:tagLst>
</file>

<file path=ppt/tags/tag100.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1_1"/>
  <p:tag name="KSO_WM_UNIT_INDEX" val="1_1_1"/>
  <p:tag name="KSO_WM_UNIT_LAYERLEVEL" val="1_1_1"/>
  <p:tag name="KSO_WM_UNIT_TYPE" val="l_h_i"/>
</p:tagLst>
</file>

<file path=ppt/tags/tag101.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1_2"/>
  <p:tag name="KSO_WM_UNIT_INDEX" val="1_1_2"/>
  <p:tag name="KSO_WM_UNIT_LAYERLEVEL" val="1_1_1"/>
  <p:tag name="KSO_WM_UNIT_TYPE" val="l_h_i"/>
</p:tagLst>
</file>

<file path=ppt/tags/tag102.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2_1"/>
  <p:tag name="KSO_WM_UNIT_INDEX" val="1_2_1"/>
  <p:tag name="KSO_WM_UNIT_LAYERLEVEL" val="1_1_1"/>
  <p:tag name="KSO_WM_UNIT_TYPE" val="l_h_i"/>
</p:tagLst>
</file>

<file path=ppt/tags/tag103.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2_2"/>
  <p:tag name="KSO_WM_UNIT_INDEX" val="1_2_2"/>
  <p:tag name="KSO_WM_UNIT_LAYERLEVEL" val="1_1_1"/>
  <p:tag name="KSO_WM_UNIT_TYPE" val="l_h_i"/>
</p:tagLst>
</file>

<file path=ppt/tags/tag104.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3_1"/>
  <p:tag name="KSO_WM_UNIT_INDEX" val="1_3_1"/>
  <p:tag name="KSO_WM_UNIT_LAYERLEVEL" val="1_1_1"/>
  <p:tag name="KSO_WM_UNIT_TYPE" val="l_h_i"/>
</p:tagLst>
</file>

<file path=ppt/tags/tag105.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3_2"/>
  <p:tag name="KSO_WM_UNIT_INDEX" val="1_3_2"/>
  <p:tag name="KSO_WM_UNIT_LAYERLEVEL" val="1_1_1"/>
  <p:tag name="KSO_WM_UNIT_TYPE" val="l_h_i"/>
</p:tagLst>
</file>

<file path=ppt/tags/tag106.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4_1"/>
  <p:tag name="KSO_WM_UNIT_INDEX" val="1_4_1"/>
  <p:tag name="KSO_WM_UNIT_LAYERLEVEL" val="1_1_1"/>
  <p:tag name="KSO_WM_UNIT_TYPE" val="l_h_i"/>
</p:tagLst>
</file>

<file path=ppt/tags/tag107.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4_2"/>
  <p:tag name="KSO_WM_UNIT_INDEX" val="1_4_2"/>
  <p:tag name="KSO_WM_UNIT_LAYERLEVEL" val="1_1_1"/>
  <p:tag name="KSO_WM_UNIT_TYPE" val="l_h_i"/>
</p:tagLst>
</file>

<file path=ppt/tags/tag10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3_1"/>
  <p:tag name="KSO_WM_UNIT_INDEX" val="1_3_1"/>
  <p:tag name="KSO_WM_UNIT_LAYERLEVEL" val="1_1_1"/>
  <p:tag name="KSO_WM_UNIT_NOCLEAR" val="0"/>
  <p:tag name="KSO_WM_UNIT_PRESET_TEXT" val="单击此处输入你的正文，文字是您思想的提炼。"/>
  <p:tag name="KSO_WM_UNIT_SUBTYPE" val="a"/>
  <p:tag name="KSO_WM_UNIT_TYPE" val="l_h_f"/>
</p:tagLst>
</file>

<file path=ppt/tags/tag10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4_1"/>
  <p:tag name="KSO_WM_UNIT_INDEX" val="1_4_1"/>
  <p:tag name="KSO_WM_UNIT_LAYERLEVEL" val="1_1_1"/>
  <p:tag name="KSO_WM_UNIT_NOCLEAR" val="0"/>
  <p:tag name="KSO_WM_UNIT_PRESET_TEXT" val="单击此处输入你的正文，文字是您思想的提炼。"/>
  <p:tag name="KSO_WM_UNIT_SUBTYPE" val="a"/>
  <p:tag name="KSO_WM_UNIT_TYPE" val="l_h_f"/>
</p:tagLst>
</file>

<file path=ppt/tags/tag11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1_1"/>
  <p:tag name="KSO_WM_UNIT_INDEX" val="1_1_1"/>
  <p:tag name="KSO_WM_UNIT_LAYERLEVEL" val="1_1_1"/>
  <p:tag name="KSO_WM_UNIT_NOCLEAR" val="0"/>
  <p:tag name="KSO_WM_UNIT_PRESET_TEXT" val="单击此处输入你的正文，文字是您思想的提炼。"/>
  <p:tag name="KSO_WM_UNIT_SUBTYPE" val="a"/>
  <p:tag name="KSO_WM_UNIT_TYPE" val="l_h_f"/>
</p:tagLst>
</file>

<file path=ppt/tags/tag11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2_1"/>
  <p:tag name="KSO_WM_UNIT_INDEX" val="1_2_1"/>
  <p:tag name="KSO_WM_UNIT_LAYERLEVEL" val="1_1_1"/>
  <p:tag name="KSO_WM_UNIT_NOCLEAR" val="0"/>
  <p:tag name="KSO_WM_UNIT_PRESET_TEXT" val="单击此处输入你的正文，文字是您思想的提炼。"/>
  <p:tag name="KSO_WM_UNIT_SUBTYPE" val="a"/>
  <p:tag name="KSO_WM_UNIT_TYPE" val="l_h_f"/>
</p:tagLst>
</file>

<file path=ppt/tags/tag112.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5"/>
  <p:tag name="KSO_WM_UNIT_HIGHLIGHT" val="0"/>
  <p:tag name="KSO_WM_UNIT_ID" val="diagram20231320_3*l_h_i*1_1_1"/>
  <p:tag name="KSO_WM_UNIT_INDEX" val="1_1_1"/>
  <p:tag name="KSO_WM_UNIT_LAYERLEVEL" val="1_1_1"/>
  <p:tag name="KSO_WM_UNIT_TYPE" val="l_h_i"/>
</p:tagLst>
</file>

<file path=ppt/tags/tag113.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5"/>
  <p:tag name="KSO_WM_UNIT_HIGHLIGHT" val="0"/>
  <p:tag name="KSO_WM_UNIT_ID" val="diagram20231320_3*l_h_i*1_1_2"/>
  <p:tag name="KSO_WM_UNIT_INDEX" val="1_1_2"/>
  <p:tag name="KSO_WM_UNIT_LAYERLEVEL" val="1_1_1"/>
  <p:tag name="KSO_WM_UNIT_TYPE" val="l_h_i"/>
</p:tagLst>
</file>

<file path=ppt/tags/tag11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1_1"/>
  <p:tag name="KSO_WM_UNIT_INDEX" val="1_1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115.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6,&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6"/>
  <p:tag name="KSO_WM_UNIT_HIGHLIGHT" val="0"/>
  <p:tag name="KSO_WM_UNIT_ID" val="diagram20231320_3*l_h_i*1_2_1"/>
  <p:tag name="KSO_WM_UNIT_INDEX" val="1_2_1"/>
  <p:tag name="KSO_WM_UNIT_LAYERLEVEL" val="1_1_1"/>
  <p:tag name="KSO_WM_UNIT_TYPE" val="l_h_i"/>
</p:tagLst>
</file>

<file path=ppt/tags/tag116.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6"/>
  <p:tag name="KSO_WM_UNIT_HIGHLIGHT" val="0"/>
  <p:tag name="KSO_WM_UNIT_ID" val="diagram20231320_3*l_h_i*1_2_2"/>
  <p:tag name="KSO_WM_UNIT_INDEX" val="1_2_2"/>
  <p:tag name="KSO_WM_UNIT_LAYERLEVEL" val="1_1_1"/>
  <p:tag name="KSO_WM_UNIT_TYPE" val="l_h_i"/>
</p:tagLst>
</file>

<file path=ppt/tags/tag11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2_1"/>
  <p:tag name="KSO_WM_UNIT_INDEX" val="1_2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118.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7"/>
  <p:tag name="KSO_WM_UNIT_HIGHLIGHT" val="0"/>
  <p:tag name="KSO_WM_UNIT_ID" val="diagram20231320_3*l_h_i*1_3_1"/>
  <p:tag name="KSO_WM_UNIT_INDEX" val="1_3_1"/>
  <p:tag name="KSO_WM_UNIT_LAYERLEVEL" val="1_1_1"/>
  <p:tag name="KSO_WM_UNIT_TYPE" val="l_h_i"/>
</p:tagLst>
</file>

<file path=ppt/tags/tag119.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7"/>
  <p:tag name="KSO_WM_UNIT_HIGHLIGHT" val="0"/>
  <p:tag name="KSO_WM_UNIT_ID" val="diagram20231320_3*l_h_i*1_3_2"/>
  <p:tag name="KSO_WM_UNIT_INDEX" val="1_3_2"/>
  <p:tag name="KSO_WM_UNIT_LAYERLEVEL" val="1_1_1"/>
  <p:tag name="KSO_WM_UNIT_TYPE" val="l_h_i"/>
</p:tagLst>
</file>

<file path=ppt/tags/tag12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3_1"/>
  <p:tag name="KSO_WM_UNIT_INDEX" val="1_3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121.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8,&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8"/>
  <p:tag name="KSO_WM_UNIT_HIGHLIGHT" val="0"/>
  <p:tag name="KSO_WM_UNIT_ID" val="diagram20231320_3*l_h_i*1_4_1"/>
  <p:tag name="KSO_WM_UNIT_INDEX" val="1_4_1"/>
  <p:tag name="KSO_WM_UNIT_LAYERLEVEL" val="1_1_1"/>
  <p:tag name="KSO_WM_UNIT_TYPE" val="l_h_i"/>
</p:tagLst>
</file>

<file path=ppt/tags/tag122.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8"/>
  <p:tag name="KSO_WM_UNIT_HIGHLIGHT" val="0"/>
  <p:tag name="KSO_WM_UNIT_ID" val="diagram20231320_3*l_h_i*1_4_2"/>
  <p:tag name="KSO_WM_UNIT_INDEX" val="1_4_2"/>
  <p:tag name="KSO_WM_UNIT_LAYERLEVEL" val="1_1_1"/>
  <p:tag name="KSO_WM_UNIT_TYPE" val="l_h_i"/>
</p:tagLst>
</file>

<file path=ppt/tags/tag12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4_1"/>
  <p:tag name="KSO_WM_UNIT_INDEX" val="1_4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124.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30000001192092896},{&quot;brightness&quot;:0,&quot;colorType&quot;:1,&quot;foreColorIndex&quot;:5,&quot;pos&quot;:0.5,&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3*l_h_i*1_1_1"/>
  <p:tag name="KSO_WM_UNIT_INDEX" val="1_1_1"/>
  <p:tag name="KSO_WM_UNIT_LAYERLEVEL" val="1_1_1"/>
  <p:tag name="KSO_WM_UNIT_TYPE" val="l_h_i"/>
</p:tagLst>
</file>

<file path=ppt/tags/tag125.xml><?xml version="1.0" encoding="utf-8"?>
<p:tagLst xmlns:p="http://schemas.openxmlformats.org/presentationml/2006/main">
  <p:tag name="KSO_WM_BEAUTIFY_FLAG" val="#wm#"/>
  <p:tag name="KSO_WM_DIAGRAM_COLOR_MATCH_VALUE" val="{&quot;shape&quot;:{&quot;fill&quot;:{&quot;solid&quot;:{&quot;brightness&quot;:0.600000023841857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3*l_h_i*1_1_2"/>
  <p:tag name="KSO_WM_UNIT_INDEX" val="1_1_2"/>
  <p:tag name="KSO_WM_UNIT_LAYERLEVEL" val="1_1_1"/>
  <p:tag name="KSO_WM_UNIT_TYPE" val="l_h_i"/>
</p:tagLst>
</file>

<file path=ppt/tags/tag12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3*l_h_f*1_1_1"/>
  <p:tag name="KSO_WM_UNIT_INDEX" val="1_1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127.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solidLine&quot;:{&quot;brightness&quot;:0,&quot;colorType&quot;:1,&quot;foreColorIndex&quot;:7,&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3*l_h_i*1_2_1"/>
  <p:tag name="KSO_WM_UNIT_INDEX" val="1_2_1"/>
  <p:tag name="KSO_WM_UNIT_LAYERLEVEL" val="1_1_1"/>
  <p:tag name="KSO_WM_UNIT_LINE_FORE_SCHEMECOLOR_INDEX" val="7"/>
  <p:tag name="KSO_WM_UNIT_TYPE" val="l_h_i"/>
</p:tagLst>
</file>

<file path=ppt/tags/tag128.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3*l_h_i*1_2_2"/>
  <p:tag name="KSO_WM_UNIT_INDEX" val="1_2_2"/>
  <p:tag name="KSO_WM_UNIT_LAYERLEVEL" val="1_1_1"/>
  <p:tag name="KSO_WM_UNIT_TYPE" val="l_h_i"/>
</p:tagLst>
</file>

<file path=ppt/tags/tag12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3*l_h_f*1_2_1"/>
  <p:tag name="KSO_WM_UNIT_INDEX" val="1_2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130.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30000001192092896},{&quot;brightness&quot;:0,&quot;colorType&quot;:1,&quot;foreColorIndex&quot;:5,&quot;pos&quot;:0.5,&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3*l_h_i*1_3_1"/>
  <p:tag name="KSO_WM_UNIT_INDEX" val="1_3_1"/>
  <p:tag name="KSO_WM_UNIT_LAYERLEVEL" val="1_1_1"/>
  <p:tag name="KSO_WM_UNIT_TYPE" val="l_h_i"/>
</p:tagLst>
</file>

<file path=ppt/tags/tag13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3*l_h_f*1_3_1"/>
  <p:tag name="KSO_WM_UNIT_INDEX" val="1_3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132.xml><?xml version="1.0" encoding="utf-8"?>
<p:tagLst xmlns:p="http://schemas.openxmlformats.org/presentationml/2006/main">
  <p:tag name="KSO_WM_BEAUTIFY_FLAG" val="#wm#"/>
  <p:tag name="KSO_WM_DIAGRAM_COLOR_MATCH_VALUE" val="{&quot;shape&quot;:{&quot;fill&quot;:{&quot;solid&quot;:{&quot;brightness&quot;:0.600000023841857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3*l_h_i*1_3_2"/>
  <p:tag name="KSO_WM_UNIT_INDEX" val="1_3_2"/>
  <p:tag name="KSO_WM_UNIT_LAYERLEVEL" val="1_1_1"/>
  <p:tag name="KSO_WM_UNIT_TYPE" val="l_h_i"/>
</p:tagLst>
</file>

<file path=ppt/tags/tag133.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solidLine&quot;:{&quot;brightness&quot;:0,&quot;colorType&quot;:1,&quot;foreColorIndex&quot;:7,&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3*l_h_i*1_4_1"/>
  <p:tag name="KSO_WM_UNIT_INDEX" val="1_4_1"/>
  <p:tag name="KSO_WM_UNIT_LAYERLEVEL" val="1_1_1"/>
  <p:tag name="KSO_WM_UNIT_LINE_FORE_SCHEMECOLOR_INDEX" val="7"/>
  <p:tag name="KSO_WM_UNIT_TYPE" val="l_h_i"/>
</p:tagLst>
</file>

<file path=ppt/tags/tag134.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3*l_h_i*1_4_2"/>
  <p:tag name="KSO_WM_UNIT_INDEX" val="1_4_2"/>
  <p:tag name="KSO_WM_UNIT_LAYERLEVEL" val="1_1_1"/>
  <p:tag name="KSO_WM_UNIT_TYPE" val="l_h_i"/>
</p:tagLst>
</file>

<file path=ppt/tags/tag13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3*l_h_f*1_4_1"/>
  <p:tag name="KSO_WM_UNIT_INDEX" val="1_4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136.xml><?xml version="1.0" encoding="utf-8"?>
<p:tagLst xmlns:p="http://schemas.openxmlformats.org/presentationml/2006/main">
  <p:tag name="KSO_WM_BEAUTIFY_FLAG" val="#wm#"/>
  <p:tag name="KSO_WM_TAG_VERSION" val="1.0"/>
  <p:tag name="KSO_WM_TEMPLATE_CATEGORY" val="custom"/>
  <p:tag name="KSO_WM_TEMPLATE_INDEX" val="20230982"/>
  <p:tag name="KSO_WM_UNIT_COMPATIBLE" val="0"/>
  <p:tag name="KSO_WM_UNIT_DIAGRAM_ISNUMVISUAL" val="0"/>
  <p:tag name="KSO_WM_UNIT_DIAGRAM_ISREFERUNIT" val="0"/>
  <p:tag name="KSO_WM_UNIT_HIGHLIGHT" val="0"/>
  <p:tag name="KSO_WM_UNIT_ID" val="custom20230982_7*a*1"/>
  <p:tag name="KSO_WM_UNIT_INDEX" val="1"/>
  <p:tag name="KSO_WM_UNIT_ISCONTENTSTITLE" val="0"/>
  <p:tag name="KSO_WM_UNIT_ISNUMDGMTITLE" val="0"/>
  <p:tag name="KSO_WM_UNIT_LAYERLEVEL" val="1"/>
  <p:tag name="KSO_WM_UNIT_NOCLEAR" val="0"/>
  <p:tag name="KSO_WM_UNIT_PRESET_TEXT" val="单击添加章节标题"/>
  <p:tag name="KSO_WM_UNIT_TYPE" val="a"/>
  <p:tag name="KSO_WM_UNIT_VALUE" val="14"/>
</p:tagLst>
</file>

<file path=ppt/tags/tag137.xml><?xml version="1.0" encoding="utf-8"?>
<p:tagLst xmlns:p="http://schemas.openxmlformats.org/presentationml/2006/main">
  <p:tag name="KSO_WM_BEAUTIFY_FLAG" val="#wm#"/>
  <p:tag name="KSO_WM_TAG_VERSION" val="1.0"/>
  <p:tag name="KSO_WM_TEMPLATE_CATEGORY" val="custom"/>
  <p:tag name="KSO_WM_TEMPLATE_INDEX" val="20230982"/>
  <p:tag name="KSO_WM_UNIT_COMPATIBLE" val="1"/>
  <p:tag name="KSO_WM_UNIT_DIAGRAM_ISNUMVISUAL" val="0"/>
  <p:tag name="KSO_WM_UNIT_DIAGRAM_ISREFERUNIT" val="0"/>
  <p:tag name="KSO_WM_UNIT_HIGHLIGHT" val="0"/>
  <p:tag name="KSO_WM_UNIT_ID" val="custom20230982_7*e*1"/>
  <p:tag name="KSO_WM_UNIT_INDEX" val="1"/>
  <p:tag name="KSO_WM_UNIT_LAYERLEVEL" val="1"/>
  <p:tag name="KSO_WM_UNIT_NOCLEAR" val="0"/>
  <p:tag name="KSO_WM_UNIT_PRESET_TEXT" val="02"/>
  <p:tag name="KSO_WM_UNIT_TYPE" val="e"/>
  <p:tag name="KSO_WM_UNIT_VALUE" val="13"/>
</p:tagLst>
</file>

<file path=ppt/tags/tag138.xml><?xml version="1.0" encoding="utf-8"?>
<p:tagLst xmlns:p="http://schemas.openxmlformats.org/presentationml/2006/main">
  <p:tag name="KSO_WM_BEAUTIFY_FLAG" val="#wm#"/>
  <p:tag name="KSO_WM_SLIDE_ID" val="custom20230982_7"/>
  <p:tag name="KSO_WM_SLIDE_INDEX" val="7"/>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0982"/>
  <p:tag name="KSO_WM_TEMPLATE_MASTER_TYPE" val="0"/>
  <p:tag name="KSO_WM_TEMPLATE_SUBCATEGORY" val="29"/>
</p:tagLst>
</file>

<file path=ppt/tags/tag13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81.54998779296875,&quot;width&quot;:441}"/>
  <p:tag name="KSO_WM_TAG_VERSION" val="3.0"/>
  <p:tag name="KSO_WM_TEMPLATE_CATEGORY" val="diagram"/>
  <p:tag name="KSO_WM_TEMPLATE_INDEX" val="20231262"/>
  <p:tag name="KSO_WM_UNIT_COMPATIBLE" val="0"/>
  <p:tag name="KSO_WM_UNIT_DIAGRAM_ISNUMVISUAL" val="0"/>
  <p:tag name="KSO_WM_UNIT_DIAGRAM_ISREFERUNIT" val="0"/>
  <p:tag name="KSO_WM_UNIT_HIGHLIGHT" val="0"/>
  <p:tag name="KSO_WM_UNIT_ID" val="diagram20231262_3*l_h_f*1_1_1"/>
  <p:tag name="KSO_WM_UNIT_INDEX" val="1_1_1"/>
  <p:tag name="KSO_WM_UNIT_LAYERLEVEL" val="1_1_1"/>
  <p:tag name="KSO_WM_UNIT_NOCLEAR" val="0"/>
  <p:tag name="KSO_WM_UNIT_PRESET_TEXT" val="单击添加文本具体内容，简明扼要地阐述您的观点。根据需要可酌情增减文字,单击添加文本具体内容，简明扼要地阐述您的观点"/>
  <p:tag name="KSO_WM_UNIT_SUBTYPE" val="a"/>
  <p:tag name="KSO_WM_UNIT_TEXT_FILL_FORE_SCHEMECOLOR_INDEX_BRIGHTNESS" val="0.15"/>
  <p:tag name="KSO_WM_UNIT_TEXT_FILL_TYPE" val="1"/>
  <p:tag name="KSO_WM_UNIT_TYPE" val="l_h_f"/>
  <p:tag name="KSO_WM_UNIT_VALUE" val="60"/>
</p:tagLst>
</file>

<file path=ppt/tags/tag14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81.54998779296875,&quot;width&quot;:441}"/>
  <p:tag name="KSO_WM_TAG_VERSION" val="3.0"/>
  <p:tag name="KSO_WM_TEMPLATE_CATEGORY" val="diagram"/>
  <p:tag name="KSO_WM_TEMPLATE_INDEX" val="20231262"/>
  <p:tag name="KSO_WM_UNIT_COMPATIBLE" val="0"/>
  <p:tag name="KSO_WM_UNIT_DIAGRAM_ISNUMVISUAL" val="0"/>
  <p:tag name="KSO_WM_UNIT_DIAGRAM_ISREFERUNIT" val="0"/>
  <p:tag name="KSO_WM_UNIT_HIGHLIGHT" val="0"/>
  <p:tag name="KSO_WM_UNIT_ID" val="diagram20231262_3*l_h_f*1_2_1"/>
  <p:tag name="KSO_WM_UNIT_INDEX" val="1_2_1"/>
  <p:tag name="KSO_WM_UNIT_LAYERLEVEL" val="1_1_1"/>
  <p:tag name="KSO_WM_UNIT_NOCLEAR" val="0"/>
  <p:tag name="KSO_WM_UNIT_PRESET_TEXT" val="单击添加文本具体内容，简明扼要地阐述您的观点。根据需要可酌情增减文字,单击添加文本具体内容，简明扼要地阐述您的观点"/>
  <p:tag name="KSO_WM_UNIT_SUBTYPE" val="a"/>
  <p:tag name="KSO_WM_UNIT_TEXT_FILL_FORE_SCHEMECOLOR_INDEX_BRIGHTNESS" val="0.15"/>
  <p:tag name="KSO_WM_UNIT_TEXT_FILL_TYPE" val="1"/>
  <p:tag name="KSO_WM_UNIT_TYPE" val="l_h_f"/>
  <p:tag name="KSO_WM_UNIT_VALUE" val="60"/>
</p:tagLst>
</file>

<file path=ppt/tags/tag14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81.54998779296875,&quot;width&quot;:441}"/>
  <p:tag name="KSO_WM_TAG_VERSION" val="3.0"/>
  <p:tag name="KSO_WM_TEMPLATE_CATEGORY" val="diagram"/>
  <p:tag name="KSO_WM_TEMPLATE_INDEX" val="20231262"/>
  <p:tag name="KSO_WM_UNIT_COMPATIBLE" val="0"/>
  <p:tag name="KSO_WM_UNIT_DIAGRAM_ISNUMVISUAL" val="0"/>
  <p:tag name="KSO_WM_UNIT_DIAGRAM_ISREFERUNIT" val="0"/>
  <p:tag name="KSO_WM_UNIT_HIGHLIGHT" val="0"/>
  <p:tag name="KSO_WM_UNIT_ID" val="diagram20231262_3*l_h_f*1_3_1"/>
  <p:tag name="KSO_WM_UNIT_INDEX" val="1_3_1"/>
  <p:tag name="KSO_WM_UNIT_LAYERLEVEL" val="1_1_1"/>
  <p:tag name="KSO_WM_UNIT_NOCLEAR" val="0"/>
  <p:tag name="KSO_WM_UNIT_PRESET_TEXT" val="单击添加文本具体内容，简明扼要地阐述您的观点。根据需要可酌情增减文字,单击添加文本具体内容，简明扼要地阐述您的观点"/>
  <p:tag name="KSO_WM_UNIT_SUBTYPE" val="a"/>
  <p:tag name="KSO_WM_UNIT_TEXT_FILL_FORE_SCHEMECOLOR_INDEX_BRIGHTNESS" val="0.15"/>
  <p:tag name="KSO_WM_UNIT_TEXT_FILL_TYPE" val="1"/>
  <p:tag name="KSO_WM_UNIT_TYPE" val="l_h_f"/>
  <p:tag name="KSO_WM_UNIT_VALUE" val="60"/>
</p:tagLst>
</file>

<file path=ppt/tags/tag14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81.54998779296875,&quot;width&quot;:441}"/>
  <p:tag name="KSO_WM_TAG_VERSION" val="3.0"/>
  <p:tag name="KSO_WM_TEMPLATE_CATEGORY" val="diagram"/>
  <p:tag name="KSO_WM_TEMPLATE_INDEX" val="20231262"/>
  <p:tag name="KSO_WM_UNIT_COMPATIBLE" val="0"/>
  <p:tag name="KSO_WM_UNIT_DIAGRAM_ISNUMVISUAL" val="0"/>
  <p:tag name="KSO_WM_UNIT_DIAGRAM_ISREFERUNIT" val="0"/>
  <p:tag name="KSO_WM_UNIT_HIGHLIGHT" val="0"/>
  <p:tag name="KSO_WM_UNIT_ID" val="diagram20231262_3*l_h_f*1_4_1"/>
  <p:tag name="KSO_WM_UNIT_INDEX" val="1_4_1"/>
  <p:tag name="KSO_WM_UNIT_LAYERLEVEL" val="1_1_1"/>
  <p:tag name="KSO_WM_UNIT_NOCLEAR" val="0"/>
  <p:tag name="KSO_WM_UNIT_PRESET_TEXT" val="单击添加文本具体内容，简明扼要地阐述您的观点。根据需要可酌情增减文字,单击添加文本具体内容，简明扼要地阐述您的观点"/>
  <p:tag name="KSO_WM_UNIT_SUBTYPE" val="a"/>
  <p:tag name="KSO_WM_UNIT_TEXT_FILL_FORE_SCHEMECOLOR_INDEX_BRIGHTNESS" val="0.15"/>
  <p:tag name="KSO_WM_UNIT_TEXT_FILL_TYPE" val="1"/>
  <p:tag name="KSO_WM_UNIT_TYPE" val="l_h_f"/>
  <p:tag name="KSO_WM_UNIT_VALUE" val="60"/>
</p:tagLst>
</file>

<file path=ppt/tags/tag143.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3_2"/>
  <p:tag name="KSO_WM_UNIT_INDEX" val="1_3_2"/>
  <p:tag name="KSO_WM_UNIT_LAYERLEVEL" val="1_1_1"/>
  <p:tag name="KSO_WM_UNIT_TYPE" val="l_h_i"/>
</p:tagLst>
</file>

<file path=ppt/tags/tag144.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brightness&quot;:0,&quot;colorType&quot;:1,&quot;foreColorIndex&quot;:7,&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7"/>
  <p:tag name="KSO_WM_UNIT_HIGHLIGHT" val="0"/>
  <p:tag name="KSO_WM_UNIT_ID" val="diagram20231301_3*l_h_i*1_3_3"/>
  <p:tag name="KSO_WM_UNIT_INDEX" val="1_3_3"/>
  <p:tag name="KSO_WM_UNIT_LAYERLEVEL" val="1_1_1"/>
  <p:tag name="KSO_WM_UNIT_TYPE" val="l_h_i"/>
</p:tagLst>
</file>

<file path=ppt/tags/tag145.xml><?xml version="1.0" encoding="utf-8"?>
<p:tagLst xmlns:p="http://schemas.openxmlformats.org/presentationml/2006/main">
  <p:tag name="KSO_WM_BEAUTIFY_FLAG" val="#wm#"/>
  <p:tag name="KSO_WM_DIAGRAM_COLOR_MATCH_VALUE" val="{&quot;shape&quot;:{&quot;fill&quot;:{&quot;solid&quot;:{&quot;brightness&quot;:-0.25,&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7"/>
  <p:tag name="KSO_WM_UNIT_HIGHLIGHT" val="0"/>
  <p:tag name="KSO_WM_UNIT_ID" val="diagram20231301_3*l_h_i*1_3_1"/>
  <p:tag name="KSO_WM_UNIT_INDEX" val="1_3_1"/>
  <p:tag name="KSO_WM_UNIT_LAYERLEVEL" val="1_1_1"/>
  <p:tag name="KSO_WM_UNIT_TYPE" val="l_h_i"/>
</p:tagLst>
</file>

<file path=ppt/tags/tag14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3_1"/>
  <p:tag name="KSO_WM_UNIT_INDEX" val="1_3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47.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1_2"/>
  <p:tag name="KSO_WM_UNIT_INDEX" val="1_1_2"/>
  <p:tag name="KSO_WM_UNIT_LAYERLEVEL" val="1_1_1"/>
  <p:tag name="KSO_WM_UNIT_TYPE" val="l_h_i"/>
</p:tagLst>
</file>

<file path=ppt/tags/tag148.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brightness&quot;:0,&quot;colorType&quot;:1,&quot;foreColorIndex&quot;:5,&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HIGHLIGHT" val="0"/>
  <p:tag name="KSO_WM_UNIT_ID" val="diagram20231301_3*l_h_i*1_1_3"/>
  <p:tag name="KSO_WM_UNIT_INDEX" val="1_1_3"/>
  <p:tag name="KSO_WM_UNIT_LAYERLEVEL" val="1_1_1"/>
  <p:tag name="KSO_WM_UNIT_TYPE" val="l_h_i"/>
</p:tagLst>
</file>

<file path=ppt/tags/tag149.xml><?xml version="1.0" encoding="utf-8"?>
<p:tagLst xmlns:p="http://schemas.openxmlformats.org/presentationml/2006/main">
  <p:tag name="KSO_WM_BEAUTIFY_FLAG" val="#wm#"/>
  <p:tag name="KSO_WM_DIAGRAM_COLOR_MATCH_VALUE" val="{&quot;shape&quot;:{&quot;fill&quot;:{&quot;solid&quot;:{&quot;brightness&quot;:-0.25,&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HIGHLIGHT" val="0"/>
  <p:tag name="KSO_WM_UNIT_ID" val="diagram20231301_3*l_h_i*1_1_1"/>
  <p:tag name="KSO_WM_UNIT_INDEX" val="1_1_1"/>
  <p:tag name="KSO_WM_UNIT_LAYERLEVEL" val="1_1_1"/>
  <p:tag name="KSO_WM_UNIT_TYPE" val="l_h_i"/>
</p:tagLst>
</file>

<file path=ppt/tags/tag15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1_1"/>
  <p:tag name="KSO_WM_UNIT_INDEX" val="1_1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51.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2_2"/>
  <p:tag name="KSO_WM_UNIT_INDEX" val="1_2_2"/>
  <p:tag name="KSO_WM_UNIT_LAYERLEVEL" val="1_1_1"/>
  <p:tag name="KSO_WM_UNIT_TYPE" val="l_h_i"/>
</p:tagLst>
</file>

<file path=ppt/tags/tag152.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brightness&quot;:0,&quot;colorType&quot;:1,&quot;foreColorIndex&quot;:6,&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HIGHLIGHT" val="0"/>
  <p:tag name="KSO_WM_UNIT_ID" val="diagram20231301_3*l_h_i*1_2_3"/>
  <p:tag name="KSO_WM_UNIT_INDEX" val="1_2_3"/>
  <p:tag name="KSO_WM_UNIT_LAYERLEVEL" val="1_1_1"/>
  <p:tag name="KSO_WM_UNIT_TYPE" val="l_h_i"/>
</p:tagLst>
</file>

<file path=ppt/tags/tag153.xml><?xml version="1.0" encoding="utf-8"?>
<p:tagLst xmlns:p="http://schemas.openxmlformats.org/presentationml/2006/main">
  <p:tag name="KSO_WM_BEAUTIFY_FLAG" val="#wm#"/>
  <p:tag name="KSO_WM_DIAGRAM_COLOR_MATCH_VALUE" val="{&quot;shape&quot;:{&quot;fill&quot;:{&quot;solid&quot;:{&quot;brightness&quot;:-0.25,&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HIGHLIGHT" val="0"/>
  <p:tag name="KSO_WM_UNIT_ID" val="diagram20231301_3*l_h_i*1_2_1"/>
  <p:tag name="KSO_WM_UNIT_INDEX" val="1_2_1"/>
  <p:tag name="KSO_WM_UNIT_LAYERLEVEL" val="1_1_1"/>
  <p:tag name="KSO_WM_UNIT_TYPE" val="l_h_i"/>
</p:tagLst>
</file>

<file path=ppt/tags/tag15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2_1"/>
  <p:tag name="KSO_WM_UNIT_INDEX" val="1_2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55.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4_2"/>
  <p:tag name="KSO_WM_UNIT_INDEX" val="1_4_2"/>
  <p:tag name="KSO_WM_UNIT_LAYERLEVEL" val="1_1_1"/>
  <p:tag name="KSO_WM_UNIT_TYPE" val="l_h_i"/>
</p:tagLst>
</file>

<file path=ppt/tags/tag156.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brightness&quot;:0,&quot;colorType&quot;:1,&quot;foreColorIndex&quot;:8,&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8"/>
  <p:tag name="KSO_WM_UNIT_HIGHLIGHT" val="0"/>
  <p:tag name="KSO_WM_UNIT_ID" val="diagram20231301_3*l_h_i*1_4_3"/>
  <p:tag name="KSO_WM_UNIT_INDEX" val="1_4_3"/>
  <p:tag name="KSO_WM_UNIT_LAYERLEVEL" val="1_1_1"/>
  <p:tag name="KSO_WM_UNIT_TYPE" val="l_h_i"/>
</p:tagLst>
</file>

<file path=ppt/tags/tag157.xml><?xml version="1.0" encoding="utf-8"?>
<p:tagLst xmlns:p="http://schemas.openxmlformats.org/presentationml/2006/main">
  <p:tag name="KSO_WM_BEAUTIFY_FLAG" val="#wm#"/>
  <p:tag name="KSO_WM_DIAGRAM_COLOR_MATCH_VALUE" val="{&quot;shape&quot;:{&quot;fill&quot;:{&quot;solid&quot;:{&quot;brightness&quot;:-0.25,&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8"/>
  <p:tag name="KSO_WM_UNIT_HIGHLIGHT" val="0"/>
  <p:tag name="KSO_WM_UNIT_ID" val="diagram20231301_3*l_h_i*1_4_1"/>
  <p:tag name="KSO_WM_UNIT_INDEX" val="1_4_1"/>
  <p:tag name="KSO_WM_UNIT_LAYERLEVEL" val="1_1_1"/>
  <p:tag name="KSO_WM_UNIT_TYPE" val="l_h_i"/>
</p:tagLst>
</file>

<file path=ppt/tags/tag15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4_1"/>
  <p:tag name="KSO_WM_UNIT_INDEX" val="1_4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59.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3_2"/>
  <p:tag name="KSO_WM_UNIT_INDEX" val="1_3_2"/>
  <p:tag name="KSO_WM_UNIT_LAYERLEVEL" val="1_1_1"/>
  <p:tag name="KSO_WM_UNIT_TYPE" val="l_h_i"/>
</p:tagLst>
</file>

<file path=ppt/tags/tag160.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brightness&quot;:0,&quot;colorType&quot;:1,&quot;foreColorIndex&quot;:7,&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7"/>
  <p:tag name="KSO_WM_UNIT_HIGHLIGHT" val="0"/>
  <p:tag name="KSO_WM_UNIT_ID" val="diagram20231301_3*l_h_i*1_3_3"/>
  <p:tag name="KSO_WM_UNIT_INDEX" val="1_3_3"/>
  <p:tag name="KSO_WM_UNIT_LAYERLEVEL" val="1_1_1"/>
  <p:tag name="KSO_WM_UNIT_TYPE" val="l_h_i"/>
</p:tagLst>
</file>

<file path=ppt/tags/tag161.xml><?xml version="1.0" encoding="utf-8"?>
<p:tagLst xmlns:p="http://schemas.openxmlformats.org/presentationml/2006/main">
  <p:tag name="KSO_WM_BEAUTIFY_FLAG" val="#wm#"/>
  <p:tag name="KSO_WM_DIAGRAM_COLOR_MATCH_VALUE" val="{&quot;shape&quot;:{&quot;fill&quot;:{&quot;solid&quot;:{&quot;brightness&quot;:-0.25,&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7"/>
  <p:tag name="KSO_WM_UNIT_HIGHLIGHT" val="0"/>
  <p:tag name="KSO_WM_UNIT_ID" val="diagram20231301_3*l_h_i*1_3_1"/>
  <p:tag name="KSO_WM_UNIT_INDEX" val="1_3_1"/>
  <p:tag name="KSO_WM_UNIT_LAYERLEVEL" val="1_1_1"/>
  <p:tag name="KSO_WM_UNIT_TYPE" val="l_h_i"/>
</p:tagLst>
</file>

<file path=ppt/tags/tag16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3_1"/>
  <p:tag name="KSO_WM_UNIT_INDEX" val="1_3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63.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1_2"/>
  <p:tag name="KSO_WM_UNIT_INDEX" val="1_1_2"/>
  <p:tag name="KSO_WM_UNIT_LAYERLEVEL" val="1_1_1"/>
  <p:tag name="KSO_WM_UNIT_TYPE" val="l_h_i"/>
</p:tagLst>
</file>

<file path=ppt/tags/tag164.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brightness&quot;:0,&quot;colorType&quot;:1,&quot;foreColorIndex&quot;:5,&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HIGHLIGHT" val="0"/>
  <p:tag name="KSO_WM_UNIT_ID" val="diagram20231301_3*l_h_i*1_1_3"/>
  <p:tag name="KSO_WM_UNIT_INDEX" val="1_1_3"/>
  <p:tag name="KSO_WM_UNIT_LAYERLEVEL" val="1_1_1"/>
  <p:tag name="KSO_WM_UNIT_TYPE" val="l_h_i"/>
</p:tagLst>
</file>

<file path=ppt/tags/tag165.xml><?xml version="1.0" encoding="utf-8"?>
<p:tagLst xmlns:p="http://schemas.openxmlformats.org/presentationml/2006/main">
  <p:tag name="KSO_WM_BEAUTIFY_FLAG" val="#wm#"/>
  <p:tag name="KSO_WM_DIAGRAM_COLOR_MATCH_VALUE" val="{&quot;shape&quot;:{&quot;fill&quot;:{&quot;solid&quot;:{&quot;brightness&quot;:-0.25,&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HIGHLIGHT" val="0"/>
  <p:tag name="KSO_WM_UNIT_ID" val="diagram20231301_3*l_h_i*1_1_1"/>
  <p:tag name="KSO_WM_UNIT_INDEX" val="1_1_1"/>
  <p:tag name="KSO_WM_UNIT_LAYERLEVEL" val="1_1_1"/>
  <p:tag name="KSO_WM_UNIT_TYPE" val="l_h_i"/>
</p:tagLst>
</file>

<file path=ppt/tags/tag16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1_1"/>
  <p:tag name="KSO_WM_UNIT_INDEX" val="1_1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67.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2_2"/>
  <p:tag name="KSO_WM_UNIT_INDEX" val="1_2_2"/>
  <p:tag name="KSO_WM_UNIT_LAYERLEVEL" val="1_1_1"/>
  <p:tag name="KSO_WM_UNIT_TYPE" val="l_h_i"/>
</p:tagLst>
</file>

<file path=ppt/tags/tag168.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brightness&quot;:0,&quot;colorType&quot;:1,&quot;foreColorIndex&quot;:6,&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HIGHLIGHT" val="0"/>
  <p:tag name="KSO_WM_UNIT_ID" val="diagram20231301_3*l_h_i*1_2_3"/>
  <p:tag name="KSO_WM_UNIT_INDEX" val="1_2_3"/>
  <p:tag name="KSO_WM_UNIT_LAYERLEVEL" val="1_1_1"/>
  <p:tag name="KSO_WM_UNIT_TYPE" val="l_h_i"/>
</p:tagLst>
</file>

<file path=ppt/tags/tag169.xml><?xml version="1.0" encoding="utf-8"?>
<p:tagLst xmlns:p="http://schemas.openxmlformats.org/presentationml/2006/main">
  <p:tag name="KSO_WM_BEAUTIFY_FLAG" val="#wm#"/>
  <p:tag name="KSO_WM_DIAGRAM_COLOR_MATCH_VALUE" val="{&quot;shape&quot;:{&quot;fill&quot;:{&quot;solid&quot;:{&quot;brightness&quot;:-0.25,&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HIGHLIGHT" val="0"/>
  <p:tag name="KSO_WM_UNIT_ID" val="diagram20231301_3*l_h_i*1_2_1"/>
  <p:tag name="KSO_WM_UNIT_INDEX" val="1_2_1"/>
  <p:tag name="KSO_WM_UNIT_LAYERLEVEL" val="1_1_1"/>
  <p:tag name="KSO_WM_UNIT_TYPE" val="l_h_i"/>
</p:tagLst>
</file>

<file path=ppt/tags/tag17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2_1"/>
  <p:tag name="KSO_WM_UNIT_INDEX" val="1_2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71.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4_2"/>
  <p:tag name="KSO_WM_UNIT_INDEX" val="1_4_2"/>
  <p:tag name="KSO_WM_UNIT_LAYERLEVEL" val="1_1_1"/>
  <p:tag name="KSO_WM_UNIT_TYPE" val="l_h_i"/>
</p:tagLst>
</file>

<file path=ppt/tags/tag172.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brightness&quot;:0,&quot;colorType&quot;:1,&quot;foreColorIndex&quot;:8,&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8"/>
  <p:tag name="KSO_WM_UNIT_HIGHLIGHT" val="0"/>
  <p:tag name="KSO_WM_UNIT_ID" val="diagram20231301_3*l_h_i*1_4_3"/>
  <p:tag name="KSO_WM_UNIT_INDEX" val="1_4_3"/>
  <p:tag name="KSO_WM_UNIT_LAYERLEVEL" val="1_1_1"/>
  <p:tag name="KSO_WM_UNIT_TYPE" val="l_h_i"/>
</p:tagLst>
</file>

<file path=ppt/tags/tag173.xml><?xml version="1.0" encoding="utf-8"?>
<p:tagLst xmlns:p="http://schemas.openxmlformats.org/presentationml/2006/main">
  <p:tag name="KSO_WM_BEAUTIFY_FLAG" val="#wm#"/>
  <p:tag name="KSO_WM_DIAGRAM_COLOR_MATCH_VALUE" val="{&quot;shape&quot;:{&quot;fill&quot;:{&quot;solid&quot;:{&quot;brightness&quot;:-0.25,&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8"/>
  <p:tag name="KSO_WM_UNIT_HIGHLIGHT" val="0"/>
  <p:tag name="KSO_WM_UNIT_ID" val="diagram20231301_3*l_h_i*1_4_1"/>
  <p:tag name="KSO_WM_UNIT_INDEX" val="1_4_1"/>
  <p:tag name="KSO_WM_UNIT_LAYERLEVEL" val="1_1_1"/>
  <p:tag name="KSO_WM_UNIT_TYPE" val="l_h_i"/>
</p:tagLst>
</file>

<file path=ppt/tags/tag17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4_1"/>
  <p:tag name="KSO_WM_UNIT_INDEX" val="1_4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75.xml><?xml version="1.0" encoding="utf-8"?>
<p:tagLst xmlns:p="http://schemas.openxmlformats.org/presentationml/2006/main">
  <p:tag name="KSO_WM_BEAUTIFY_FLAG" val="#wm#"/>
  <p:tag name="KSO_WM_TAG_VERSION" val="1.0"/>
  <p:tag name="KSO_WM_TEMPLATE_CATEGORY" val="custom"/>
  <p:tag name="KSO_WM_TEMPLATE_INDEX" val="20230982"/>
  <p:tag name="KSO_WM_UNIT_COMPATIBLE" val="0"/>
  <p:tag name="KSO_WM_UNIT_DIAGRAM_ISNUMVISUAL" val="0"/>
  <p:tag name="KSO_WM_UNIT_DIAGRAM_ISREFERUNIT" val="0"/>
  <p:tag name="KSO_WM_UNIT_HIGHLIGHT" val="0"/>
  <p:tag name="KSO_WM_UNIT_ID" val="custom20230982_7*a*1"/>
  <p:tag name="KSO_WM_UNIT_INDEX" val="1"/>
  <p:tag name="KSO_WM_UNIT_ISCONTENTSTITLE" val="0"/>
  <p:tag name="KSO_WM_UNIT_ISNUMDGMTITLE" val="0"/>
  <p:tag name="KSO_WM_UNIT_LAYERLEVEL" val="1"/>
  <p:tag name="KSO_WM_UNIT_NOCLEAR" val="0"/>
  <p:tag name="KSO_WM_UNIT_PRESET_TEXT" val="单击添加章节标题"/>
  <p:tag name="KSO_WM_UNIT_TYPE" val="a"/>
  <p:tag name="KSO_WM_UNIT_VALUE" val="14"/>
</p:tagLst>
</file>

<file path=ppt/tags/tag176.xml><?xml version="1.0" encoding="utf-8"?>
<p:tagLst xmlns:p="http://schemas.openxmlformats.org/presentationml/2006/main">
  <p:tag name="KSO_WM_BEAUTIFY_FLAG" val="#wm#"/>
  <p:tag name="KSO_WM_TAG_VERSION" val="1.0"/>
  <p:tag name="KSO_WM_TEMPLATE_CATEGORY" val="custom"/>
  <p:tag name="KSO_WM_TEMPLATE_INDEX" val="20230982"/>
  <p:tag name="KSO_WM_UNIT_COMPATIBLE" val="1"/>
  <p:tag name="KSO_WM_UNIT_DIAGRAM_ISNUMVISUAL" val="0"/>
  <p:tag name="KSO_WM_UNIT_DIAGRAM_ISREFERUNIT" val="0"/>
  <p:tag name="KSO_WM_UNIT_HIGHLIGHT" val="0"/>
  <p:tag name="KSO_WM_UNIT_ID" val="custom20230982_7*e*1"/>
  <p:tag name="KSO_WM_UNIT_INDEX" val="1"/>
  <p:tag name="KSO_WM_UNIT_LAYERLEVEL" val="1"/>
  <p:tag name="KSO_WM_UNIT_NOCLEAR" val="0"/>
  <p:tag name="KSO_WM_UNIT_PRESET_TEXT" val="03"/>
  <p:tag name="KSO_WM_UNIT_TYPE" val="e"/>
  <p:tag name="KSO_WM_UNIT_VALUE" val="13"/>
</p:tagLst>
</file>

<file path=ppt/tags/tag177.xml><?xml version="1.0" encoding="utf-8"?>
<p:tagLst xmlns:p="http://schemas.openxmlformats.org/presentationml/2006/main">
  <p:tag name="KSO_WM_BEAUTIFY_FLAG" val="#wm#"/>
  <p:tag name="KSO_WM_SLIDE_ID" val="custom20230982_7"/>
  <p:tag name="KSO_WM_SLIDE_INDEX" val="7"/>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0982"/>
  <p:tag name="KSO_WM_TEMPLATE_MASTER_TYPE" val="0"/>
  <p:tag name="KSO_WM_TEMPLATE_SUBCATEGORY" val="29"/>
</p:tagLst>
</file>

<file path=ppt/tags/tag178.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1*l_h_i*1_1_1"/>
  <p:tag name="KSO_WM_UNIT_INDEX" val="1_1_1"/>
  <p:tag name="KSO_WM_UNIT_LAYERLEVEL" val="1_1_1"/>
  <p:tag name="KSO_WM_UNIT_TYPE" val="l_h_i"/>
</p:tagLst>
</file>

<file path=ppt/tags/tag179.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1*l_h_i*1_1_2"/>
  <p:tag name="KSO_WM_UNIT_INDEX" val="1_1_2"/>
  <p:tag name="KSO_WM_UNIT_LAYERLEVEL" val="1_1_1"/>
  <p:tag name="KSO_WM_UNIT_TYPE" val="l_h_i"/>
</p:tagLst>
</file>

<file path=ppt/tags/tag180.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1*l_h_i*1_2_1"/>
  <p:tag name="KSO_WM_UNIT_INDEX" val="1_2_1"/>
  <p:tag name="KSO_WM_UNIT_LAYERLEVEL" val="1_1_1"/>
  <p:tag name="KSO_WM_UNIT_TYPE" val="l_h_i"/>
</p:tagLst>
</file>

<file path=ppt/tags/tag181.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1*l_h_i*1_2_2"/>
  <p:tag name="KSO_WM_UNIT_INDEX" val="1_2_2"/>
  <p:tag name="KSO_WM_UNIT_LAYERLEVEL" val="1_1_1"/>
  <p:tag name="KSO_WM_UNIT_TYPE" val="l_h_i"/>
</p:tagLst>
</file>

<file path=ppt/tags/tag18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1*l_h_f*1_1_1"/>
  <p:tag name="KSO_WM_UNIT_INDEX" val="1_1_1"/>
  <p:tag name="KSO_WM_UNIT_LAYERLEVEL" val="1_1_1"/>
  <p:tag name="KSO_WM_UNIT_NOCLEAR" val="0"/>
  <p:tag name="KSO_WM_UNIT_PRESET_TEXT" val="单击此处输入你的正文，文字是您思想的提炼。"/>
  <p:tag name="KSO_WM_UNIT_SUBTYPE" val="a"/>
  <p:tag name="KSO_WM_UNIT_TYPE" val="l_h_f"/>
</p:tagLst>
</file>

<file path=ppt/tags/tag18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1*l_h_f*1_2_1"/>
  <p:tag name="KSO_WM_UNIT_INDEX" val="1_2_1"/>
  <p:tag name="KSO_WM_UNIT_LAYERLEVEL" val="1_1_1"/>
  <p:tag name="KSO_WM_UNIT_NOCLEAR" val="0"/>
  <p:tag name="KSO_WM_UNIT_PRESET_TEXT" val="单击此处输入你的正文，文字是您思想的提炼。"/>
  <p:tag name="KSO_WM_UNIT_SUBTYPE" val="a"/>
  <p:tag name="KSO_WM_UNIT_TYPE" val="l_h_f"/>
  <p:tag name="KSO_WM_UNIT_VALUE" val="80"/>
</p:tagLst>
</file>

<file path=ppt/tags/tag184.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1*l_h_i*1_1_1"/>
  <p:tag name="KSO_WM_UNIT_INDEX" val="1_1_1"/>
  <p:tag name="KSO_WM_UNIT_LAYERLEVEL" val="1_1_1"/>
  <p:tag name="KSO_WM_UNIT_TYPE" val="l_h_i"/>
</p:tagLst>
</file>

<file path=ppt/tags/tag185.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1*l_h_i*1_1_2"/>
  <p:tag name="KSO_WM_UNIT_INDEX" val="1_1_2"/>
  <p:tag name="KSO_WM_UNIT_LAYERLEVEL" val="1_1_1"/>
  <p:tag name="KSO_WM_UNIT_TYPE" val="l_h_i"/>
</p:tagLst>
</file>

<file path=ppt/tags/tag186.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1*l_h_i*1_2_1"/>
  <p:tag name="KSO_WM_UNIT_INDEX" val="1_2_1"/>
  <p:tag name="KSO_WM_UNIT_LAYERLEVEL" val="1_1_1"/>
  <p:tag name="KSO_WM_UNIT_TYPE" val="l_h_i"/>
</p:tagLst>
</file>

<file path=ppt/tags/tag18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1*l_h_f*1_1_1"/>
  <p:tag name="KSO_WM_UNIT_INDEX" val="1_1_1"/>
  <p:tag name="KSO_WM_UNIT_LAYERLEVEL" val="1_1_1"/>
  <p:tag name="KSO_WM_UNIT_NOCLEAR" val="0"/>
  <p:tag name="KSO_WM_UNIT_PRESET_TEXT" val="单击此处输入你的正文，文字是您思想的提炼，为了最终演示发布的良好效果，请尽量言简意赅的阐述观点。"/>
  <p:tag name="KSO_WM_UNIT_SUBTYPE" val="a"/>
  <p:tag name="KSO_WM_UNIT_TYPE" val="l_h_f"/>
  <p:tag name="KSO_WM_UNIT_VALUE" val="110"/>
</p:tagLst>
</file>

<file path=ppt/tags/tag188.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1*l_h_i*1_2_2"/>
  <p:tag name="KSO_WM_UNIT_INDEX" val="1_2_2"/>
  <p:tag name="KSO_WM_UNIT_LAYERLEVEL" val="1_1_1"/>
  <p:tag name="KSO_WM_UNIT_TYPE" val="l_h_i"/>
</p:tagLst>
</file>

<file path=ppt/tags/tag18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1*l_h_f*1_2_1"/>
  <p:tag name="KSO_WM_UNIT_INDEX" val="1_2_1"/>
  <p:tag name="KSO_WM_UNIT_LAYERLEVEL" val="1_1_1"/>
  <p:tag name="KSO_WM_UNIT_NOCLEAR" val="0"/>
  <p:tag name="KSO_WM_UNIT_PRESET_TEXT" val="单击此处输入你的正文，文字是您思想的提炼，为了最终演示发布的良好效果，请尽量言简意赅的阐述观点。"/>
  <p:tag name="KSO_WM_UNIT_SUBTYPE" val="a"/>
  <p:tag name="KSO_WM_UNIT_TYPE" val="l_h_f"/>
  <p:tag name="KSO_WM_UNIT_VALUE" val="110"/>
</p:tagLst>
</file>

<file path=ppt/tags/tag190.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自定义 8">
      <a:dk1>
        <a:srgbClr val="000000"/>
      </a:dk1>
      <a:lt1>
        <a:srgbClr val="FFFFFF"/>
      </a:lt1>
      <a:dk2>
        <a:srgbClr val="2D180D"/>
      </a:dk2>
      <a:lt2>
        <a:srgbClr val="FCE9DA"/>
      </a:lt2>
      <a:accent1>
        <a:srgbClr val="ED7D31"/>
      </a:accent1>
      <a:accent2>
        <a:srgbClr val="E9692B"/>
      </a:accent2>
      <a:accent3>
        <a:srgbClr val="E45425"/>
      </a:accent3>
      <a:accent4>
        <a:srgbClr val="E04020"/>
      </a:accent4>
      <a:accent5>
        <a:srgbClr val="DB2B1A"/>
      </a:accent5>
      <a:accent6>
        <a:srgbClr val="D71714"/>
      </a:accent6>
      <a:hlink>
        <a:srgbClr val="304FFE"/>
      </a:hlink>
      <a:folHlink>
        <a:srgbClr val="492067"/>
      </a:folHlink>
    </a:clrScheme>
    <a:fontScheme name="主题字体">
      <a:majorFont>
        <a:latin typeface="Arial"/>
        <a:ea typeface="微软雅黑"/>
        <a:cs typeface="Arial"/>
      </a:majorFont>
      <a:minorFont>
        <a:latin typeface="Arial"/>
        <a:ea typeface="微软雅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ln>
          <a:noFill/>
        </a:ln>
      </a:spPr>
      <a:bodyPr anchor="ctr" rtlCol="0"/>
      <a:lstStyle>
        <a:defPPr algn="ctr"/>
      </a:lstStyle>
      <a:style>
        <a:lnRef idx="2">
          <a:schemeClr val="accent1">
            <a:shade val="15000"/>
          </a:schemeClr>
        </a:lnRef>
        <a:fillRef idx="1">
          <a:schemeClr val="accent1"/>
        </a:fillRef>
        <a:effectRef idx="0">
          <a:schemeClr val="accent1"/>
        </a:effectRef>
        <a:fontRef idx="minor">
          <a:schemeClr val="lt1"/>
        </a:fontRef>
      </a:style>
    </a:spDef>
    <a:lnDef>
      <a:spPr/>
      <a:bodyPr/>
      <a:lstStyle/>
      <a:style>
        <a:lnRef idx="1">
          <a:schemeClr val="accent1"/>
        </a:lnRef>
        <a:fillRef idx="0">
          <a:schemeClr val="accent1"/>
        </a:fillRef>
        <a:effectRef idx="0">
          <a:schemeClr val="accent1"/>
        </a:effectRef>
        <a:fontRef idx="minor">
          <a:schemeClr val="tx1"/>
        </a:fontRef>
      </a:style>
    </a:lnDef>
    <a:txDef>
      <a:spPr>
        <a:noFill/>
      </a:spPr>
      <a:bodyPr rtlCol="0" wrap="none">
        <a:spAutoFit/>
      </a:bodyPr>
      <a:lstStyle>
        <a:defPPr algn="l">
          <a:defRPr dirty="0" err="1" smtClean="0"/>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61</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微软雅黑</vt:lpstr>
      <vt:lpstr>Wingdings</vt:lpstr>
      <vt:lpstr>Office Theme</vt:lpstr>
      <vt:lpstr>2024年推动新型农村社会养老保险制度的重要时刻</vt:lpstr>
      <vt:lpstr>目录</vt:lpstr>
      <vt:lpstr>新型农村社会养老保险制度的发展历程</vt:lpstr>
      <vt:lpstr>制度的起源和背景</vt:lpstr>
      <vt:lpstr>制度的演变和改革</vt:lpstr>
      <vt:lpstr>制度的意义和作用</vt:lpstr>
      <vt:lpstr>2024年推动新型农村社会养老保险制度的重要性和必要性</vt:lpstr>
      <vt:lpstr>应对人口老龄化的挑战</vt:lpstr>
      <vt:lpstr>保障农民的基本养老权益</vt:lpstr>
      <vt:lpstr>促进农村经济的发展</vt:lpstr>
      <vt:lpstr>新型农村社会养老保险制度的主要内容和特点</vt:lpstr>
      <vt:lpstr>参保范围和对象</vt:lpstr>
      <vt:lpstr>缴费标准和待遇水平</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2024-09-06T09:09:17.401</cp:lastPrinted>
  <dcterms:created xsi:type="dcterms:W3CDTF">2024-09-06T01:09:17Z</dcterms:created>
  <dcterms:modified xsi:type="dcterms:W3CDTF">2024-09-06T01:09:19Z</dcterms:modified>
</cp:coreProperties>
</file>