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12233-DED9-4CDA-A8A6-1A7562535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4974A-3B56-4881-95B4-260909F3B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0D204-F49A-4BEF-AA6A-C5473D6C0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455BA-CC5D-4994-96AB-4EE7C7FF0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F0B457-673C-4ACF-B189-44348900A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7D618-4599-4224-B7B2-69F04F8E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59924-5F15-49FC-8A01-7AD444F1B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FE79F-E902-45BC-A570-07863970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D6A04-E1EA-425E-B036-B45142EB8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48273-3FB4-448E-A1A9-9796399C5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2CFB8-F4F5-4614-AE51-7EB1A6216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2072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2023年商业地产文案策划年终总结及年后展望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商业地产市场分析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文案策划成果展示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年后工作展望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在2023年，我们共完成了10个商业地产文案策划项目，涵盖了住宅、办公楼和商业中心等不同类型。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在客户反馈中，95%的项目被评价为优秀或良好，证明了我们在文案策划方面的专业性和创意性。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通过这些项目的成功执行，我们为公司在商业地产领域带来了超过500万的收益，实现了良好的经济效益。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项目收益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在项目执行过程中，我们注重团队协作，通过定期的团队会议和线上沟通工具，确保团队成员之间的信息共享和有效沟通。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我们优化了沟通流程，减少了不必要的信息重复和误解，提高了工作效率和项目执行质量。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为了增强团队凝聚力，我们组织了多次团队建设活动，如户外拓展、聚餐等，促进了团队成员之间的相互了解和信任。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客户需求不明确：在项目初期，有时客户对文案策划的需求表述不够清晰，导致我们在工作过程中需要反复与客户沟通。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我们优化了工作流程，采用敏捷开发的方法，合理分配时间和资源，确保在满足时间要求的同时保证文案策划的质量。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我们建立了与客户之间的有效沟通机制，通过问卷调查和面对面会议，深入了解客户的真实需求和期望。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团队成员能力参差不齐：在团队中，存在成员之间能力差异较大的情况，影响了团队整体水平的提升。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时间紧迫与质量保证的矛盾：有时客户要求在有限的时间内完成高质量的文案策划，给团队带来较大压力。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我们实施了定期的培训计划和知识分享会，鼓励经验丰富的成员帮助能力较弱的成员，促进团队整体能力的提升。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商业地产市场分析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75" r="11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总结：当前商业地产市场呈现稳步增长态势，投资需求持续旺盛，同时政府对房地产市场的调控政策也更加严格，对商业地产市场产生一定影响。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加速和消费升级，商业地产市场逐渐成为投资热点，投资者对优质商业地产项目的需求日益增加。同时，政府对房地产市场的调控政策也更加严格，如限购、限贷等政策，对商业地产市场产生一定影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当前市场趋势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总结：在商业地产市场中，竞争对手的分析至关重要。通过对竞争对手的战略、业务模式、市场份额等方面的分析，可以更好地制定自己的营销策略和方案。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通过对主要竞争对手的战略、业务模式、市场份额、优劣势等方面的分析，可以更好地了解市场情况和竞争态势。此外，还需要关注新兴企业和潜在竞争对手的发展趋势，以便及时调整自己的战略和业务模式。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7191" r="719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总结：客户需求是商业地产市场发展的根本动力。深入了解客户需求和市场变化，能够更好地满足客户需求并提供更有价值的产品和服务。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通过对客户需求和市场变化的深入了解，可以发现潜在的市场机会和客户需求。同时，还需要关注客户对产品和服务的质量、价格等方面的反馈，以便及时调整和改进产品和服务。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客户需求洞察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文案策划成果展示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https://d.book118.com/598072072102006031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2024-09-08T15:27:34.173</cp:lastPrinted>
  <dcterms:created xsi:type="dcterms:W3CDTF">2024-09-08T07:27:34Z</dcterms:created>
  <dcterms:modified xsi:type="dcterms:W3CDTF">2024-09-08T07:27:36Z</dcterms:modified>
</cp:coreProperties>
</file>