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9AE058-9466-4B7E-A90F-444EB1B03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823ABF-20A0-4903-A044-3D0703189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348DBF-2509-4FCA-BA5E-214352CE1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941391-1F84-4DA9-85CE-1F8191DD0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DE6F55-5182-4C4E-8379-5A0CD1DFB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9C326F-0E23-4CE2-A604-697197E0E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F56E4C-830C-4E38-A0C1-9F41B3A43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341951-CF44-4828-ADA3-D8C7A869B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8E4A31-4BBC-482E-8CD0-E6779DA2C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5D01F5-DD84-4E63-A221-806780035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EB9D99-9C3E-4AA5-987A-99B498218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7311407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我运动我健康》主题班会课件\n## 1.运动与健康的关系\n### 1.1运动对身体健康的重要性\n### 1.2运动对心理健康的影响\n### 1.3运动与生活方式的关联\n## 2.各种运动项目的介绍与选择\n### 2.1有氧运动项目的选择与介绍\n### 2.2力量训练运动项目的选择与介绍\n### 2.3休闲运动项目的选择与介绍\n## 3.运动与健康管理的结合\n### 3.1运动与健康饮食的结合\n### 3.2运动与作息规律的结合\n### 3.3运动与心理调适的结合\n## 4.如何在班级内开展运动活动\n### 4.1组织班级运动活动的策划与实施\n### 4.2激发班级成员参与运动活动的积极性\n### 4.3定期评估班级运动活动的效果\n## 5.运动伤害的预防与处理\n### 5.1运动伤害的预防措施\n### 5.2运动伤害的处理方法\n### 5.3运动伤害的康复训练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5600"/>
              <a:t>《我运动我健康》主题班会课件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运动与健康的关系</a:t>
            </a:r>
            <a:endParaRPr/>
          </a:p>
        </p:txBody>
      </p:sp>
      <p:sp>
        <p:nvSpPr>
          <p:cNvPr id="126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7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7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增强心肺功能</a:t>
                </a:r>
                <a:endParaRPr/>
              </a:p>
            </p:txBody>
          </p:sp>
          <p:sp>
            <p:nvSpPr>
              <p:cNvPr id="17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心肺耐力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，增强血液循环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心血管疾病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</a:t>
                </a:r>
                <a:endParaRPr/>
              </a:p>
            </p:txBody>
          </p:sp>
        </p:grpSp>
        <p:grpSp>
          <p:nvGrpSpPr>
            <p:cNvPr id="17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增强肌肉骨骼</a:t>
                </a:r>
                <a:endParaRPr/>
              </a:p>
            </p:txBody>
          </p:sp>
          <p:sp>
            <p:nvSpPr>
              <p:cNvPr id="17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肌肉力量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，增强关节稳定性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</a:t>
                </a:r>
                <a:endParaRPr/>
              </a:p>
            </p:txBody>
          </p:sp>
        </p:grpSp>
        <p:grpSp>
          <p:nvGrpSpPr>
            <p:cNvPr id="17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7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改善生理机能</a:t>
                </a:r>
                <a:endParaRPr/>
              </a:p>
            </p:txBody>
          </p:sp>
          <p:sp>
            <p:nvSpPr>
              <p:cNvPr id="17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新陈代谢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，增强免疫力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肥胖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糖尿病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</a:t>
                </a:r>
                <a:endParaRPr/>
              </a:p>
            </p:txBody>
          </p:sp>
        </p:grpSp>
      </p:grpSp>
      <p:pic>
        <p:nvPicPr>
          <p:cNvPr id="18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运动对身体健康的重要性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8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8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8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缓解压力</a:t>
                </a:r>
                <a:endParaRPr/>
              </a:p>
            </p:txBody>
          </p:sp>
          <p:sp>
            <p:nvSpPr>
              <p:cNvPr id="19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释放内啡肽，减轻压力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情绪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，提高生活满意度</a:t>
                </a:r>
                <a:endParaRPr/>
              </a:p>
            </p:txBody>
          </p:sp>
        </p:grpSp>
        <p:grpSp>
          <p:nvGrpSpPr>
            <p:cNvPr id="19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9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增强自信</a:t>
                </a:r>
                <a:endParaRPr/>
              </a:p>
            </p:txBody>
          </p:sp>
          <p:sp>
            <p:nvSpPr>
              <p:cNvPr id="19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提高自我效能感，增强自信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自尊心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，提高自尊心</a:t>
                </a:r>
                <a:endParaRPr/>
              </a:p>
            </p:txBody>
          </p:sp>
        </p:grpSp>
        <p:grpSp>
          <p:nvGrpSpPr>
            <p:cNvPr id="19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改善睡眠质量</a:t>
                </a:r>
                <a:endParaRPr/>
              </a:p>
            </p:txBody>
          </p:sp>
          <p:sp>
            <p:nvSpPr>
              <p:cNvPr id="19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调整生物钟，改善睡眠质量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失眠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风险，提高睡眠质量</a:t>
                </a:r>
                <a:endParaRPr/>
              </a:p>
            </p:txBody>
          </p: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运动对心理健康的影响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运动与生活方式的关联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01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健康饮食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健康饮食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相辅相成，共同维持身体健康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消耗热量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，避免过量摄入热量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06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作息规律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作息规律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相辅相成，共同维持身体健康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调整生物钟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，提高睡眠质量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11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心理调适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心理调适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相辅相成，共同维持心理健康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释放压力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，提高情绪稳定性</a:t>
                </a:r>
                <a:endParaRPr/>
              </a:p>
            </p:txBody>
          </p:sp>
          <p:pic>
            <p:nvPicPr>
              <p:cNvPr id="2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各种运动项目的介绍与选择</a:t>
            </a:r>
            <a:endParaRPr/>
          </a:p>
        </p:txBody>
      </p:sp>
      <p:sp>
        <p:nvSpPr>
          <p:cNvPr id="21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21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22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23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跑步</a:t>
                </a:r>
                <a:endParaRPr/>
              </a:p>
            </p:txBody>
          </p:sp>
          <p:sp>
            <p:nvSpPr>
              <p:cNvPr id="22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有氧运动的代表，提高心肺功能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可以在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户外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健身房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进行</a:t>
                </a:r>
                <a:endParaRPr/>
              </a:p>
            </p:txBody>
          </p:sp>
        </p:grpSp>
        <p:grpSp>
          <p:nvGrpSpPr>
            <p:cNvPr id="226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27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游泳</a:t>
                </a:r>
                <a:endParaRPr/>
              </a:p>
            </p:txBody>
          </p:sp>
          <p:sp>
            <p:nvSpPr>
              <p:cNvPr id="22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全身运动，提高心肺功能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对关节冲击小，适合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关节疼痛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人群</a:t>
                </a:r>
                <a:endParaRPr/>
              </a:p>
            </p:txBody>
          </p:sp>
        </p:grpSp>
        <p:grpSp>
          <p:nvGrpSpPr>
            <p:cNvPr id="230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31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健身操</a:t>
                </a:r>
                <a:endParaRPr/>
              </a:p>
            </p:txBody>
          </p:sp>
          <p:sp>
            <p:nvSpPr>
              <p:cNvPr id="23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节奏感强，提高心肺功能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可以在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有氧操教室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进行</a:t>
                </a:r>
                <a:endParaRPr/>
              </a:p>
            </p:txBody>
          </p: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有氧运动项目的选择与介绍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37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38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39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肌肉力量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，增强骨密度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健身房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</a:t>
                </a:r>
                <a:endParaRPr/>
              </a:p>
            </p:txBody>
          </p:sp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举重</a:t>
                </a:r>
                <a:endParaRPr/>
              </a:p>
            </p:txBody>
          </p:sp>
        </p:grpSp>
        <p:grpSp>
          <p:nvGrpSpPr>
            <p:cNvPr id="242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4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上肢力量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，增强胸肌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户外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</a:t>
                </a:r>
                <a:endParaRPr/>
              </a:p>
            </p:txBody>
          </p:sp>
          <p:sp>
            <p:nvSpPr>
              <p:cNvPr id="244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俯卧撑</a:t>
                </a:r>
                <a:endParaRPr/>
              </a:p>
            </p:txBody>
          </p:sp>
          <p:sp>
            <p:nvSpPr>
              <p:cNvPr id="245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6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47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下肢力量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，增强腿部肌肉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健身房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</a:t>
                </a:r>
                <a:endParaRPr/>
              </a:p>
            </p:txBody>
          </p:sp>
          <p:sp>
            <p:nvSpPr>
              <p:cNvPr id="248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深蹲</a:t>
                </a:r>
                <a:endParaRPr/>
              </a:p>
            </p:txBody>
          </p:sp>
          <p:sp>
            <p:nvSpPr>
              <p:cNvPr id="249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力量训练运动项目的选择与介绍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5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5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团队合作，提高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协调性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篮球场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</a:t>
                </a:r>
                <a:endParaRPr/>
              </a:p>
            </p:txBody>
          </p:sp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篮球</a:t>
                </a:r>
                <a:endParaRPr/>
              </a:p>
            </p:txBody>
          </p:sp>
        </p:grpSp>
        <p:grpSp>
          <p:nvGrpSpPr>
            <p:cNvPr id="25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锻炼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耐力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，提高心肺功能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足球场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</a:t>
                </a:r>
                <a:endParaRPr/>
              </a:p>
            </p:txBody>
          </p:sp>
          <p:sp>
            <p:nvSpPr>
              <p:cNvPr id="25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足球</a:t>
                </a:r>
                <a:endParaRPr/>
              </a:p>
            </p:txBody>
          </p:sp>
        </p:grpSp>
        <p:grpSp>
          <p:nvGrpSpPr>
            <p:cNvPr id="26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6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反应速度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，增强眼手协调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羽毛球馆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</a:t>
                </a:r>
                <a:endParaRPr/>
              </a:p>
            </p:txBody>
          </p:sp>
          <p:sp>
            <p:nvSpPr>
              <p:cNvPr id="26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羽毛球</a:t>
                </a:r>
                <a:endParaRPr/>
              </a:p>
            </p:txBody>
          </p:sp>
        </p:grpSp>
      </p:grpSp>
      <p:pic>
        <p:nvPicPr>
          <p:cNvPr id="26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6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休闲运动项目的选择与介绍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运动与健康管理的结合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平衡膳食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平衡膳食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相辅相成，共同维持身体健康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消耗热量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，避免过量摄入热量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适量补充营养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根据运动需求，适量补充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蛋白质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碳水化合物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脂肪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过度补充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，导致营养失衡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运动与健康饮食的结合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https://d.book118.com/598073114071006037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《我运动我健康》主题班会课件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2024-09-17T09:39:33.912</cp:lastPrinted>
  <dcterms:created xsi:type="dcterms:W3CDTF">2024-09-17T01:39:33Z</dcterms:created>
  <dcterms:modified xsi:type="dcterms:W3CDTF">2024-09-17T01:39:35Z</dcterms:modified>
</cp:coreProperties>
</file>