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B970E-FA91-49C8-961C-C03A6A65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0C4C0-0732-4BB1-8880-897357E61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EA35E-36E6-4EC2-B999-46AFD32F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EDE0B-FAC7-4456-A184-2D845CF7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C850B7-DB60-4A72-801D-4F7918F26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4DA40-951F-422B-AFF2-0D61A1D96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0D80A-94E5-44F7-A567-BFF803A16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E827B-EA60-4AD0-BEF4-E9D710EBE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EA3F2-6505-45F4-B7E0-CD6FEB66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6DA6C-F925-44E7-974B-9E3D6D77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132AC-970C-4E8F-8F08-CB8DA161F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3141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新生儿低血糖疑难病例ppt课件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新生儿低血糖的治疗方法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新生儿低血糖疑难病例分析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新生儿低血糖是指出生后28天内，足月儿血糖＜2.2mmol/L，早产儿血糖＜2.6mmol/L。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暂时性低血糖、持续性低血糖、症状性低血糖、胰岛素依赖性低血糖。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新生儿低血糖的病因多种多样，包括母孕期糖尿病、新生儿窒息、早产、感染等。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新生儿低血糖的发病机制主要与胰岛素分泌过多、葡萄糖消耗过多、糖原储备不足等因素有关。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新生儿低血糖的临床表现不典型，可能出现喂养困难、嗜睡、呼吸暂停、哭声异常等症状。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新生儿低血糖的诊断主要依据血糖检测结果，同时结合临床表现和相关病史进行综合判断。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低血糖时，脑部缺乏能量，导致脑细胞死亡或永久性损伤，影响智力发育。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反复低血糖会影响神经元突触的连接和神经网络的构建，导致认知和行为障碍。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长期低血糖会导致脑细胞能量代谢障碍，影响神经系统的正常发育。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对脑发育的影响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低血糖影响心肌细胞的能量代谢，导致心肌收缩力下降和心律失常。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低血糖会抑制肝脏糖原合成，影响肝脏功能。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低血糖还会影响肾脏的能量代谢和功能，导致肾功能不全。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对其他器官的影响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8" b="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低血糖影响生长激素的分泌和作用，导致生长发育迟缓。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低血糖会影响营养物质的吸收和利用，导致营养不良和体重增长缓慢。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低血糖还会影响免疫系统的功能，增加感染的风险，影响身体健康。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对生长发育的影响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药物治疗的具体方案应根据患儿的病情和医生的建议来确定，以确保安全有效地提高血糖水平。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药物治疗是新生儿低血糖常用的治疗方法之一，主要通过口服或静脉注射葡萄糖溶液来提高血糖水平。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饮食治疗是针对新生儿低血糖的另一种重要治疗方法，主要通过增加喂养次数和喂养量来提高血糖水平。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对于无法通过饮食控制的低血糖，医生可能会建议使用特殊的配方奶或母乳强化剂来增加血糖水平。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https://d.book118.com/598073141007006037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2024-09-16T16:50:00.708</cp:lastPrinted>
  <dcterms:created xsi:type="dcterms:W3CDTF">2024-09-16T08:50:00Z</dcterms:created>
  <dcterms:modified xsi:type="dcterms:W3CDTF">2024-09-16T08:50:02Z</dcterms:modified>
</cp:coreProperties>
</file>