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BFD41-80F3-4412-9CB5-C55A36DBB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DAAC6-8601-4D0E-8307-FC1E07053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F7F45-336E-4BC9-A2D6-EACEEBAE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84637-7C27-4793-8204-86A63576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7C3A3-D5B1-4545-ACE6-8B5041A9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2B1245-D8B9-49C9-8CEE-293F04A3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60B351-0EC9-4658-9F76-D4039B21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E8902E-0C62-4DD0-9F91-B7331465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44D3C-780E-421C-95D1-311324EB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C629F-6AE0-4F85-B755-97C5BDA14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8D7E-A6EE-4D01-9C5F-380FC7AC8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74004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兰州安全管理单位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兰州安全管理单位概述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兰州安全管理单位案例分析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兰州安全管理单位概述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https://d.book118.com/598074004032006031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2024-09-08T01:26:45.976</cp:lastPrinted>
  <dcterms:created xsi:type="dcterms:W3CDTF">2024-09-07T17:26:45Z</dcterms:created>
  <dcterms:modified xsi:type="dcterms:W3CDTF">2024-09-07T17:26:47Z</dcterms:modified>
</cp:coreProperties>
</file>