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6FB07-105A-4B85-BC08-C4AF16EB6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A8F87-B1C6-48AB-B391-683E83409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9437F-5008-4DD9-964E-CCBE43EDC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A1CA9-7062-4F8C-802E-BAC239854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2D7395-33FE-4915-AC13-37D41BA26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DACDF8-77C7-40F4-BB2B-EDB12F6AA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DB3911-6BBA-4ADD-B3C3-1AF83DB4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1D736-DAEF-4514-BA45-85CB8FEA6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080FF-BE80-45E2-9764-D72F9CA61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34E1A-DAFD-4369-BCF7-CE08B5205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D133F-DDD3-44E8-8F0E-1CE9F6F2D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404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鼾症术后护理措施\n## 1.小儿鼾症的基本概念与病因\n### 1.1小儿鼾症的定义与症状\n### 1.2小儿鼾症的发病原因\n### 1.3小儿鼾症的分类与诊断\n## 2.小儿鼾症手术治疗方法\n### 2.1手术适应症与禁忌症\n### 2.2手术前的准备与注意事项\n### 2.3手术后的恢复与护理\n## 3.小儿鼾症术后护理的重要性\n### 3.1术后护理对康复的影响\n### 3.2术后护理对预防并发症的作用\n### 3.3术后护理对提高生活质量的意义\n## 4.小儿鼾症术后护理的具体措施\n### 4.1疼痛管理与舒适护理\n### 4.2呼吸道管理与清洁\n### 4.3饮食与营养支持\n## 5.小儿鼾症术后并发症的预防与护理\n### 5.1出血与感染并发症的预防与护理\n### 5.2呼吸道梗阻与窒息的预防与护理\n### 5.3其他并发症的预防与护理\n## 6.小儿鼾症术后心理护理与康复指导\n### 6.1心理护理对患儿及家长的重要性\n### 6.2术后康复指导与训练\n### 6.3定期复查与随访的重要性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小儿鼾症术后护理措施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小儿鼾症的基本概念与病因</a:t>
            </a:r>
            <a:endParaRPr/>
          </a:p>
        </p:txBody>
      </p:sp>
      <p:sp>
        <p:nvSpPr>
          <p:cNvPr id="8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定义：小儿鼾症是指儿童在睡眠时出现鼾声、呼吸暂停、缺氧等症状的一种睡眠障碍疾病。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鼾声：是指睡眠时呼吸时气流通过狭窄的呼吸道产生的声音。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呼吸暂停：是指睡眠时呼吸暂时停止的现象，一般持续数秒至数十秒。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缺氧：是指睡眠时由于呼吸暂停导致的血氧饱和度降低。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症状：小儿鼾症的症状包括鼾声、呼吸暂停、夜间憋醒、白天嗜睡、注意力不集中、学习成绩下降等。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鼾声：表现为睡眠时持续、响亮的呼吸声。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呼吸暂停：表现为睡眠时呼吸暂时停止，伴有憋醒、翻身等现象。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夜间憋醒：表现为夜间睡眠时被憋醒，伴有喘息、咳嗽等症状。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白天嗜睡：表现为白天精力不足，容易入睡，影响学习和生活。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注意力不集中：表现为注意力难以集中，学习成绩下降。</a:t>
            </a:r>
            <a:endParaRPr/>
          </a:p>
        </p:txBody>
      </p: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小儿鼾症的定义与症状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腺样体肥大：腺样体是位于鼻咽部的一种淋巴组织，过度增生会导致呼吸道狭窄，从而引起鼾症。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炎症：如上呼吸道感染、过敏性鼻炎等，可引起腺样体肥大。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先天性：部分儿童先天性腺样体肥大，容易引起鼾症。</a:t>
                </a:r>
                <a:endParaRPr/>
              </a:p>
            </p:txBody>
          </p:sp>
        </p:grpSp>
        <p:grpSp>
          <p:nvGrpSpPr>
            <p:cNvPr id="16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扁桃体肥大：扁桃体是位于口咽部的一种淋巴组织，过度增生会导致呼吸道狭窄，从而引起鼾症。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炎症：如扁桃体炎、咽炎等，可引起扁桃体肥大。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先天性：部分儿童先天性扁桃体肥大，容易引起鼾症。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下颌骨发育不良：下颌骨发育不良会导致下颌骨后缩，舌根后坠，从而引起鼾症。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先天性：部分儿童先天性下颌骨发育不良，容易引起鼾症。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遗传因素：遗传因素也可能导致下颌骨发育不良，从而引起鼾症。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小儿鼾症的发病原因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分类：小儿鼾症可分为阻塞性鼾症、中枢性鼾症和混合性鼾症。</a:t>
                </a:r>
                <a:endParaRPr/>
              </a:p>
            </p:txBody>
          </p:sp>
          <p:sp>
            <p:nvSpPr>
              <p:cNvPr id="1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阻塞性鼾症：是指由于呼吸道狭窄引起的鼾症，如腺样体肥大、扁桃体肥大等。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中枢性鼾症：是指由于中枢神经系统疾病引起的鼾症，如脑肿瘤、脑积水等。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混合性鼾症：是指同时存在阻塞性和中枢性鼾症的病例。</a:t>
                </a:r>
                <a:endParaRPr/>
              </a:p>
            </p:txBody>
          </p:sp>
        </p:grpSp>
        <p:grpSp>
          <p:nvGrpSpPr>
            <p:cNvPr id="17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诊断：小儿鼾症的诊断主要依据病史、体格检查、睡眠监测等方法。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病史：了解患儿的睡眠状况、鼾声特点、呼吸暂停等症状。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体格检查：检查患儿的鼻咽部、口咽部、下颌骨等部位，了解呼吸道狭窄情况。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睡眠监测：通过监测患儿的睡眠状况，了解呼吸暂停、缺氧等症状的程度。</a:t>
                </a:r>
                <a:endParaRPr/>
              </a:p>
            </p:txBody>
          </p:sp>
          <p:sp>
            <p:nvSpPr>
              <p:cNvPr id="18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小儿鼾症的分类与诊断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小儿鼾症手术治疗方法</a:t>
            </a:r>
            <a:endParaRPr/>
          </a:p>
        </p:txBody>
      </p:sp>
      <p:sp>
        <p:nvSpPr>
          <p:cNvPr id="1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适应症：对于腺样体肥大、扁桃体肥大等引起的小儿鼾症，手术治疗是一种有效的治疗方法。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腺样体肥大：手术切除腺样体，解除呼吸道狭窄，改善鼾症症状。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扁桃体肥大：手术切除扁桃体，解除呼吸道狭窄，改善鼾症症状。</a:t>
                </a:r>
                <a:endParaRPr/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禁忌症：对于有严重心肺功能不全、凝血功能障碍等疾病的患儿，手术治疗需谨慎。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心肺功能不全：手术风险较大，可能影响患儿的身体健康。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凝血功能障碍：手术可能导致出血不止，增加手术风险。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手术适应症与禁忌症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手术前的准备与注意事项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准备：手术前需要进行充分的准备，包括完善检查、做好心理护理、禁食禁水等。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完善检查：如血常规、心电图、肺功能检查等，了解患儿的身体状况。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做好心理护理：向患儿及家长解释手术的必要性和可能的风险，消除紧张情绪。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禁食禁水：手术前8小时禁食，4小时禁水，以减少手术风险。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注意事项：手术前应注意患儿的保暖，避免感冒，以免影响手术效果。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保暖：手术前为患儿穿戴适当的衣物，避免受凉。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避免感冒：手术前注意患儿的身体状况，避免感冒。</a:t>
            </a:r>
            <a:endParaRPr/>
          </a:p>
        </p:txBody>
      </p:sp>
      <p:cxnSp>
        <p:nvCxnSpPr>
          <p:cNvPr id="20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恢复：手术后患儿需要休息，避免剧烈运动，以免影响伤口愈合。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休息：手术后患儿需要卧床休息，避免过早站立或行走。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避免剧烈运动：手术后患儿应避免剧烈运动，以免影响伤口愈合。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护理：手术后应注意患儿的呼吸道管理、饮食护理等，以预防并发症的发生。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呼吸道管理：鼓励患儿咳嗽、咳痰，保持呼吸道通畅。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饮食护理：手术后患儿应逐渐恢复饮食，避免辛辣、硬性食物，以免刺激喉咙。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手术后的恢复与护理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小儿鼾症术后护理的重要性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疼痛管理：术后护理包括疼痛管理，可以减轻患儿的痛苦，促进伤口愈合。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药物止痛：手术后可使用止痛药物，如布洛芬、对乙酰氨基酚等，减轻患儿的疼痛。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舒适护理：为患儿提供舒适的护理环境，如调整室温、保持安静等，减轻患儿的疼痛。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呼吸道管理：术后护理包括呼吸道管理，可以保持呼吸道通畅，预防并发症的发生。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鼓励咳嗽：鼓励患儿咳嗽、咳痰，保持呼吸道通畅。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口腔护理：手术后注意患儿的口腔护理，避免口腔感染。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术后护理对康复的影响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出血与感染：术后护理包括出血与感染的预防，可以降低并发症的发生率。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止血护理：手术后密切观察患儿的出血情况，如伤口出血、鼻衄等，及时处理。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感染预防：手术后注意患儿的体温变化，定期换药，保持伤口清洁干燥。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呼吸道梗阻与窒息：术后护理包括呼吸道梗阻与窒息的预防，可以确保患儿的生命安全。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密切观察：手术后密切观察患儿的呼吸情况，如呼吸急促、喘息等，及时处理。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安全护理：手术后避免患儿趴睡，以免影响呼吸。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术后护理对预防并发症的作用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恢复健康：术后护理有助于患儿恢复健康，改善鼾症症状，提高生活质量。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症状缓解：手术后患儿的鼾症症状得到缓解，睡眠质量提高。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生活质量提高：手术后患儿的生活质量得到提高，如学习成绩上升、注意力集中等。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预防复发：术后护理包括预防复发的措施，可以降低小儿鼾症的复发率。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定期复查：手术后定期复查，了解患儿的恢复情况，及时发现和处理问题。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健康教育：向患儿及家长普及小儿鼾症的预防知识，如避免上呼吸道感染、保持良好的生活习惯等。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术后护理对提高生活质量的意义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https://d.book118.com/598074041042006037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小儿鼾症术后护理措施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2024-09-17T00:58:31.491</cp:lastPrinted>
  <dcterms:created xsi:type="dcterms:W3CDTF">2024-09-16T16:58:31Z</dcterms:created>
  <dcterms:modified xsi:type="dcterms:W3CDTF">2024-09-16T16:58:33Z</dcterms:modified>
</cp:coreProperties>
</file>