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embeddedFontLst>
    <p:embeddedFont>
      <p:font typeface="微软雅黑" panose="020B0503020204020204" pitchFamily="2" charset="-122"/>
      <p:regular r:id="rId16"/>
    </p:embeddedFont>
    <p:embeddedFont>
      <p:font typeface="1710211329081" panose="02010600000101010101" charset="0"/>
      <p:regular r:id="rId17"/>
    </p:embeddedFont>
    <p:embeddedFont>
      <p:font typeface="楷体" panose="02010609060101010101" charset="-122"/>
      <p:regular r:id="rId18"/>
    </p:embeddedFont>
    <p:embeddedFont>
      <p:font typeface="黑体" panose="02010609060101010101" charset="-122"/>
      <p:regular r:id="rId19"/>
    </p:embeddedFont>
    <p:embeddedFont>
      <p:font typeface="等线" panose="02010600030101010101" charset="-122"/>
      <p:regular r:id="rId20"/>
    </p:embeddedFont>
    <p:embeddedFont>
      <p:font typeface="Calibri" panose="020F0502020204030204" charset="0"/>
      <p:regular r:id="rId21"/>
      <p:bold r:id="rId22"/>
      <p:italic r:id="rId23"/>
      <p:boldItalic r:id="rId24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0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font" Target="fonts/font7.fntdata" /><Relationship Id="rId23" Type="http://schemas.openxmlformats.org/officeDocument/2006/relationships/font" Target="fonts/font8.fntdata" /><Relationship Id="rId24" Type="http://schemas.openxmlformats.org/officeDocument/2006/relationships/font" Target="fonts/font9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D7C82-E955-4BE5-9808-8EFD8183442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87F2EB-FDA1-4A18-B1C5-AAF186D902E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687F2EB-FDA1-4A18-B1C5-AAF186D902E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png" /><Relationship Id="rId3" Type="http://schemas.openxmlformats.org/officeDocument/2006/relationships/tags" Target="../tags/tag77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4234E43-2494-4864-8880-EFE62681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9DAF7A3-A817-408C-9A40-A9D6CEC9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8937EB-0907-46A7-8229-023031E7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A5BDF5A-1520-481D-8641-389F5CB2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130BBD2-0046-40A1-94A0-17F28B347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153ED8E-D5FA-40CB-825C-3D347F73F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2595AFC-CC78-4B8A-9CB5-A67B217F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E1A5333-A461-46AA-A84F-894AA263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CF8417F-B36C-4B85-9873-F07518AFD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1DA2CC6-0738-4023-8144-73BE38CE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48C7E75-4913-4A1C-8BCE-27995219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2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 userDrawn="1">
            <p:custDataLst>
              <p:tags r:id="rId3"/>
            </p:custDataLst>
          </p:nvPr>
        </p:nvSpPr>
        <p:spPr>
          <a:xfrm>
            <a:off x="4318000" y="2971800"/>
            <a:ext cx="3556000" cy="182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感谢您下载平台上提供的PPT作品，为了您和以及原创作者的利益，请勿复制、传播、销售，否则将承担法律责任！将对作品进行维权，按照传播下载次数进行十倍的索取赔偿！</a:t>
            </a:r>
            <a:endParaRPr lang="zh-CN" altLang="en-US" sz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r>
              <a:rPr lang="zh-CN" altLang="en-US" sz="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ibaotu.com</a:t>
            </a:r>
            <a:endParaRPr lang="zh-CN" altLang="en-US" sz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3.xml" /><Relationship Id="rId4" Type="http://schemas.openxmlformats.org/officeDocument/2006/relationships/image" Target="../media/image3.png" /><Relationship Id="rId5" Type="http://schemas.openxmlformats.org/officeDocument/2006/relationships/tags" Target="../tags/tag94.xml" /><Relationship Id="rId6" Type="http://schemas.openxmlformats.org/officeDocument/2006/relationships/image" Target="../media/image4.png" /><Relationship Id="rId7" Type="http://schemas.openxmlformats.org/officeDocument/2006/relationships/tags" Target="../tags/tag95.xml" /><Relationship Id="rId8" Type="http://schemas.openxmlformats.org/officeDocument/2006/relationships/image" Target="../media/image5.png" /><Relationship Id="rId9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image" Target="../media/image8.png" /><Relationship Id="rId14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image" Target="../media/image6.png" /><Relationship Id="rId5" Type="http://schemas.openxmlformats.org/officeDocument/2006/relationships/tags" Target="../tags/tag110.xml" /><Relationship Id="rId6" Type="http://schemas.openxmlformats.org/officeDocument/2006/relationships/image" Target="../media/image7.png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22.xml" /><Relationship Id="rId4" Type="http://schemas.openxmlformats.org/officeDocument/2006/relationships/image" Target="../media/image3.png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image" Target="../media/image4.png" /><Relationship Id="rId9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3.xml" /><Relationship Id="rId4" Type="http://schemas.openxmlformats.org/officeDocument/2006/relationships/image" Target="../media/image3.png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image" Target="../media/image4.png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50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image" Target="../media/image4.png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55.xml" /><Relationship Id="rId4" Type="http://schemas.openxmlformats.org/officeDocument/2006/relationships/image" Target="../media/image6.png" /><Relationship Id="rId5" Type="http://schemas.openxmlformats.org/officeDocument/2006/relationships/tags" Target="../tags/tag156.xml" /><Relationship Id="rId6" Type="http://schemas.openxmlformats.org/officeDocument/2006/relationships/image" Target="../media/image5.png" /><Relationship Id="rId7" Type="http://schemas.openxmlformats.org/officeDocument/2006/relationships/tags" Target="../tags/tag157.xml" /><Relationship Id="rId8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63.xml" /><Relationship Id="rId4" Type="http://schemas.openxmlformats.org/officeDocument/2006/relationships/image" Target="../media/image6.png" /><Relationship Id="rId5" Type="http://schemas.openxmlformats.org/officeDocument/2006/relationships/tags" Target="../tags/tag164.xml" /><Relationship Id="rId6" Type="http://schemas.openxmlformats.org/officeDocument/2006/relationships/image" Target="../media/image5.png" /><Relationship Id="rId7" Type="http://schemas.openxmlformats.org/officeDocument/2006/relationships/tags" Target="../tags/tag165.xml" /><Relationship Id="rId8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71.xml" /><Relationship Id="rId4" Type="http://schemas.openxmlformats.org/officeDocument/2006/relationships/image" Target="../media/image5.png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image" Target="../media/image9.png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image" Target="../media/image9.png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hyperlink" Target="https://d.book118.com/598075117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AD4144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4935" r="1730"/>
          <a:stretch>
            <a:fillRect/>
          </a:stretch>
        </p:blipFill>
        <p:spPr>
          <a:xfrm>
            <a:off x="2881745" y="739628"/>
            <a:ext cx="9310255" cy="6118372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4662333"/>
            <a:ext cx="2087707" cy="594361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7731">
            <a:off x="1121957" y="752312"/>
            <a:ext cx="2541511" cy="2242510"/>
          </a:xfrm>
          <a:prstGeom prst="rect">
            <a:avLst/>
          </a:prstGeom>
        </p:spPr>
      </p:pic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3409950" y="739775"/>
            <a:ext cx="1557655" cy="5141595"/>
          </a:xfrm>
          <a:prstGeom prst="rect">
            <a:avLst/>
          </a:prstGeom>
          <a:noFill/>
          <a:ln w="28575" cmpd="sng">
            <a:solidFill>
              <a:srgbClr val="AD4144"/>
            </a:solidFill>
            <a:prstDash val="soli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eaVert"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8800" b="1" spc="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魏碑简" panose="02010600000101010101" charset="-128"/>
                <a:ea typeface="宋体" panose="02010600030101010101" pitchFamily="2" charset="-122"/>
              </a:rPr>
              <a:t>兵车行</a:t>
            </a:r>
            <a:endParaRPr lang="zh-CN" altLang="zh-CN" sz="8800" b="1" spc="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汉仪魏碑简" panose="02010600000101010101" charset="-128"/>
              <a:ea typeface="宋体" panose="02010600030101010101" pitchFamily="2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8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42269" flipH="1">
            <a:off x="4131516" y="4867039"/>
            <a:ext cx="2541511" cy="2242510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9039" y="4879387"/>
            <a:ext cx="2087707" cy="594361"/>
          </a:xfrm>
          <a:prstGeom prst="rect">
            <a:avLst/>
          </a:prstGeom>
        </p:spPr>
      </p:pic>
      <p:pic>
        <p:nvPicPr>
          <p:cNvPr id="10" name="图片 9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22892" y="5108193"/>
            <a:ext cx="2087707" cy="594361"/>
          </a:xfrm>
          <a:prstGeom prst="rect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6625" y="5437041"/>
            <a:ext cx="2087707" cy="594361"/>
          </a:xfrm>
          <a:prstGeom prst="rect">
            <a:avLst/>
          </a:prstGeom>
        </p:spPr>
      </p:pic>
      <p:pic>
        <p:nvPicPr>
          <p:cNvPr id="13" name="图片 12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6015678"/>
            <a:ext cx="2087707" cy="594361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13901" y="6216861"/>
            <a:ext cx="2087707" cy="594361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17"/>
            </p:custDataLst>
          </p:nvPr>
        </p:nvSpPr>
        <p:spPr>
          <a:xfrm>
            <a:off x="5696585" y="3893185"/>
            <a:ext cx="974725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latin typeface="楷体" panose="02010609060101010101" charset="-122"/>
                <a:ea typeface="楷体" panose="02010609060101010101" charset="-122"/>
              </a:rPr>
              <a:t>杜甫</a:t>
            </a:r>
            <a:endParaRPr lang="zh-CN" altLang="en-US" sz="66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68056" b="45192"/>
          <a:stretch>
            <a:fillRect/>
          </a:stretch>
        </p:blipFill>
        <p:spPr>
          <a:xfrm>
            <a:off x="0" y="2199179"/>
            <a:ext cx="7502013" cy="4658821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58039" y="1172940"/>
            <a:ext cx="1262561" cy="1682363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8"/>
            </p:custDataLst>
          </p:nvPr>
        </p:nvSpPr>
        <p:spPr>
          <a:xfrm>
            <a:off x="8371362" y="2199179"/>
            <a:ext cx="859790" cy="3371273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eaVert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44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品读诗歌</a:t>
            </a:r>
            <a:endParaRPr lang="zh-CN" altLang="en-US" sz="44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9"/>
            </p:custDataLst>
          </p:nvPr>
        </p:nvSpPr>
        <p:spPr>
          <a:xfrm>
            <a:off x="6922946" y="2199179"/>
            <a:ext cx="859790" cy="3371273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eaVert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44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理清脉络</a:t>
            </a:r>
            <a:endParaRPr lang="zh-CN" altLang="zh-CN" sz="44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5473895" y="2199179"/>
            <a:ext cx="859790" cy="3371273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eaVert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44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知人论世</a:t>
            </a:r>
            <a:endParaRPr lang="zh-CN" altLang="en-US" sz="44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1"/>
            </p:custDataLst>
          </p:nvPr>
        </p:nvSpPr>
        <p:spPr>
          <a:xfrm>
            <a:off x="9819778" y="2199179"/>
            <a:ext cx="859790" cy="3371273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eaVert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44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诗歌主旨</a:t>
            </a:r>
            <a:endParaRPr lang="zh-CN" altLang="en-US" sz="44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108" y="1015460"/>
            <a:ext cx="1262561" cy="1682363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896600" y="11557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5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4935" r="1730"/>
          <a:stretch>
            <a:fillRect/>
          </a:stretch>
        </p:blipFill>
        <p:spPr>
          <a:xfrm>
            <a:off x="5426264" y="1634488"/>
            <a:ext cx="6765735" cy="5223511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290" y="0"/>
            <a:ext cx="2196999" cy="2540000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-133655" y="2851151"/>
            <a:ext cx="4612729" cy="101473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60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杜甫</a:t>
            </a:r>
            <a:endParaRPr lang="zh-CN" altLang="en-US" sz="60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0" y="3902042"/>
            <a:ext cx="1485799" cy="423001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10"/>
            </p:custDataLst>
          </p:nvPr>
        </p:nvSpPr>
        <p:spPr>
          <a:xfrm>
            <a:off x="290" y="4324763"/>
            <a:ext cx="2196999" cy="2533236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文本框 99" title=""/>
          <p:cNvSpPr txBox="1"/>
          <p:nvPr>
            <p:custDataLst>
              <p:tags r:id="rId11"/>
            </p:custDataLst>
          </p:nvPr>
        </p:nvSpPr>
        <p:spPr>
          <a:xfrm>
            <a:off x="2511425" y="520065"/>
            <a:ext cx="9364345" cy="58185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4060"/>
              </a:lnSpc>
            </a:pPr>
            <a:r>
              <a:rPr lang="zh-CN" sz="3200" b="1">
                <a:ea typeface="宋体" panose="02010600030101010101" pitchFamily="2" charset="-122"/>
              </a:rPr>
              <a:t>杜甫，字</a:t>
            </a:r>
            <a:r>
              <a:rPr lang="zh-CN" sz="3200" b="1" u="sng">
                <a:solidFill>
                  <a:srgbClr val="FF0000"/>
                </a:solidFill>
                <a:ea typeface="宋体" panose="02010600030101010101" pitchFamily="2" charset="-122"/>
              </a:rPr>
              <a:t>子美</a:t>
            </a:r>
            <a:r>
              <a:rPr lang="zh-CN" sz="3200" b="1">
                <a:ea typeface="宋体" panose="02010600030101010101" pitchFamily="2" charset="-122"/>
              </a:rPr>
              <a:t>，曾居长安城南少陵以西，</a:t>
            </a:r>
            <a:r>
              <a:rPr lang="zh-CN" sz="3200" b="1" u="sng">
                <a:solidFill>
                  <a:srgbClr val="FF0000"/>
                </a:solidFill>
                <a:ea typeface="宋体" panose="02010600030101010101" pitchFamily="2" charset="-122"/>
              </a:rPr>
              <a:t>自称少陵野老</a:t>
            </a:r>
            <a:r>
              <a:rPr lang="zh-CN" sz="3200" b="1">
                <a:ea typeface="宋体" panose="02010600030101010101" pitchFamily="2" charset="-122"/>
              </a:rPr>
              <a:t>，</a:t>
            </a:r>
            <a:r>
              <a:rPr lang="zh-CN" sz="3200" b="1" u="sng">
                <a:solidFill>
                  <a:srgbClr val="FF0000"/>
                </a:solidFill>
                <a:ea typeface="宋体" panose="02010600030101010101" pitchFamily="2" charset="-122"/>
              </a:rPr>
              <a:t>世称杜少陵</a:t>
            </a:r>
            <a:r>
              <a:rPr lang="zh-CN" sz="3200" b="1">
                <a:ea typeface="宋体" panose="02010600030101010101" pitchFamily="2" charset="-122"/>
              </a:rPr>
              <a:t>。出生于巩县，</a:t>
            </a:r>
            <a:r>
              <a:rPr lang="zh-CN" sz="3200" b="1" u="sng">
                <a:solidFill>
                  <a:srgbClr val="FF0000"/>
                </a:solidFill>
                <a:ea typeface="宋体" panose="02010600030101010101" pitchFamily="2" charset="-122"/>
              </a:rPr>
              <a:t>唐代现实主义诗人</a:t>
            </a:r>
            <a:r>
              <a:rPr lang="zh-CN" sz="3200" b="1">
                <a:ea typeface="宋体" panose="02010600030101010101" pitchFamily="2" charset="-122"/>
              </a:rPr>
              <a:t>。杜甫和李白齐名，世称</a:t>
            </a:r>
            <a:r>
              <a:rPr lang="zh-CN" sz="3200" b="1">
                <a:solidFill>
                  <a:srgbClr val="FF0000"/>
                </a:solidFill>
                <a:ea typeface="宋体" panose="02010600030101010101" pitchFamily="2" charset="-122"/>
              </a:rPr>
              <a:t>“李杜”</a:t>
            </a:r>
            <a:r>
              <a:rPr lang="zh-CN" sz="3200" b="1">
                <a:ea typeface="宋体" panose="02010600030101010101" pitchFamily="2" charset="-122"/>
              </a:rPr>
              <a:t>他胸怀天下，悲悯黎民，又嫉恶如仇，对朝廷的腐败，社会生活的黑暗现象都给予批评和揭露，他甚至幻想着为解救社会底层的苦难甘愿做自我牺牲。其作品显示了唐由盛转的历史过程，风格沉郁顿挫，被称为“诗史”，有《杜工部诗集》。
</a:t>
            </a:r>
            <a:endParaRPr lang="zh-CN" sz="3200" b="1">
              <a:ea typeface="宋体" panose="02010600030101010101" pitchFamily="2" charset="-122"/>
            </a:endParaRPr>
          </a:p>
          <a:p>
            <a:pPr indent="0" fontAlgn="auto">
              <a:lnSpc>
                <a:spcPts val="4060"/>
              </a:lnSpc>
            </a:pPr>
            <a:r>
              <a:rPr lang="zh-CN" sz="3200" b="1">
                <a:ea typeface="宋体" panose="02010600030101010101" pitchFamily="2" charset="-122"/>
              </a:rPr>
              <a:t>代表作《自京赴奉先县咏五百字》、组诗</a:t>
            </a:r>
            <a:endParaRPr lang="zh-CN" sz="3200" b="1">
              <a:ea typeface="宋体" panose="02010600030101010101" pitchFamily="2" charset="-122"/>
            </a:endParaRPr>
          </a:p>
          <a:p>
            <a:pPr indent="0" fontAlgn="auto">
              <a:lnSpc>
                <a:spcPts val="4060"/>
              </a:lnSpc>
            </a:pPr>
            <a:r>
              <a:rPr lang="zh-CN" sz="3200" b="1">
                <a:solidFill>
                  <a:srgbClr val="FF0000"/>
                </a:solidFill>
                <a:ea typeface="宋体" panose="02010600030101010101" pitchFamily="2" charset="-122"/>
              </a:rPr>
              <a:t>“三吏”（《新安吏》《潼关吏》《石壕吏》）、</a:t>
            </a:r>
            <a:endParaRPr lang="zh-CN" sz="3200" b="1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 indent="0" fontAlgn="auto">
              <a:lnSpc>
                <a:spcPts val="4060"/>
              </a:lnSpc>
            </a:pPr>
            <a:r>
              <a:rPr lang="zh-CN" sz="3200" b="1">
                <a:solidFill>
                  <a:srgbClr val="FF0000"/>
                </a:solidFill>
                <a:ea typeface="宋体" panose="02010600030101010101" pitchFamily="2" charset="-122"/>
              </a:rPr>
              <a:t>“三别”（《新婚别》《无家别》《垂老别》）。</a:t>
            </a:r>
            <a:endParaRPr lang="zh-CN" altLang="en-US" sz="32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4935" r="1730"/>
          <a:stretch>
            <a:fillRect/>
          </a:stretch>
        </p:blipFill>
        <p:spPr>
          <a:xfrm>
            <a:off x="5426264" y="1634488"/>
            <a:ext cx="6765735" cy="5223511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290" y="0"/>
            <a:ext cx="2196999" cy="2540000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111455" y="2861311"/>
            <a:ext cx="4612729" cy="101473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杜甫</a:t>
            </a:r>
            <a:endParaRPr lang="zh-CN" altLang="en-US" sz="60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0" y="3902042"/>
            <a:ext cx="1485799" cy="423001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10"/>
            </p:custDataLst>
          </p:nvPr>
        </p:nvSpPr>
        <p:spPr>
          <a:xfrm>
            <a:off x="290" y="4324763"/>
            <a:ext cx="2196999" cy="2533236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2331720" y="156210"/>
            <a:ext cx="9861550" cy="66052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en-US" altLang="zh-CN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-----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读书游历时期（712-746）35岁以前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读书和壮游时期，代表作《望岳》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——困守长安时期（746-755）35-44岁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代表作《兵车行》、《丽人行》等，十年困守的结果，使他变成了忧国忧民的诗人，文风走向现实主义。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—— 陷贼与为官时期（756-759）45-48岁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代表作《春望》、《悲陈陶》、《羌村》、和“三吏”、“三别”等，创作达到了现实主义高峰。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——漂泊西南时期（759-770）49岁以后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ts val="288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成都浣花溪建草堂后经严武荐任节度使参谋，检校工部员外郎（后人因称杜工部）不足半年，辞职回草堂。漂泊十一年间，竟写诗一千多首，代表作《茅屋为秋风所破歌》、《闻官军收河南河北》等，770年冬，死在由长沙至岳阳的一条破船上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2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2418715" cy="2195830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 title=""/>
          <p:cNvSpPr txBox="1"/>
          <p:nvPr>
            <p:custDataLst>
              <p:tags r:id="rId5"/>
            </p:custDataLst>
          </p:nvPr>
        </p:nvSpPr>
        <p:spPr>
          <a:xfrm>
            <a:off x="111455" y="3011806"/>
            <a:ext cx="4612729" cy="64516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600">
                <a:solidFill>
                  <a:srgbClr val="AD4144"/>
                </a:solidFill>
                <a:latin typeface="楷体" panose="02010609060101010101" charset="-122"/>
                <a:ea typeface="楷体" panose="02010609060101010101" charset="-122"/>
              </a:rPr>
              <a:t>写作背景</a:t>
            </a:r>
            <a:endParaRPr lang="zh-CN" altLang="en-US" sz="3600" b="1" spc="600">
              <a:solidFill>
                <a:srgbClr val="AD4144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0" y="3902042"/>
            <a:ext cx="1485799" cy="423001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8"/>
            </p:custDataLst>
          </p:nvPr>
        </p:nvSpPr>
        <p:spPr>
          <a:xfrm>
            <a:off x="0" y="4472940"/>
            <a:ext cx="2418715" cy="2385060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4" name="Text Box 4" title=""/>
          <p:cNvSpPr/>
          <p:nvPr>
            <p:custDataLst>
              <p:tags r:id="rId9"/>
            </p:custDataLst>
          </p:nvPr>
        </p:nvSpPr>
        <p:spPr>
          <a:xfrm>
            <a:off x="2689225" y="0"/>
            <a:ext cx="8887460" cy="685038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15000"/>
              </a:spcBef>
              <a:spcAft>
                <a:spcPct val="15000"/>
              </a:spcAft>
            </a:pPr>
            <a:r>
              <a:rPr lang="en-US" altLang="zh-CN" sz="28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   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0"/>
            </p:custDataLst>
          </p:nvPr>
        </p:nvSpPr>
        <p:spPr>
          <a:xfrm>
            <a:off x="2585720" y="241935"/>
            <a:ext cx="9520555" cy="65043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4540"/>
              </a:lnSpc>
            </a:pPr>
            <a:r>
              <a:rPr lang="zh-CN" sz="4400" b="1">
                <a:ea typeface="宋体" panose="02010600030101010101" pitchFamily="2" charset="-122"/>
              </a:rPr>
              <a:t>写作背景：</a:t>
            </a:r>
            <a:r>
              <a:rPr lang="zh-CN" sz="3200" b="1">
                <a:ea typeface="宋体" panose="02010600030101010101" pitchFamily="2" charset="-122"/>
              </a:rPr>
              <a:t>《兵车行》是历史生活的真实记录。唐玄宗天宝年间，朝廷对边疆少数民族频繁发动进攻。八载(749)，哥舒翰奉命进攻吐蕃石堡城(在今青海省境内)，久攻不下，后虽侥幸取胜，但所部六万三千人损失大半；到这年冬天，所派驻龙驹岛(在青海湖中)的二千戍卒也全军覆没。十载(751)四月，剑南节度使鲜于仲通又奉命进攻南诏(主要辖境在今云南省)，结果大败，士卒死者六万人，仲通仅以身免。由于这两次战争中丧师巨万，朝廷乃大举征兵。《兵车行》这首诗，很可能就是诗人见到这样图景的当时或其后不久写的。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2" grpId="0"/>
      <p:bldP spid="20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6" name="图片 1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68056" b="45192"/>
          <a:stretch>
            <a:fillRect/>
          </a:stretch>
        </p:blipFill>
        <p:spPr>
          <a:xfrm>
            <a:off x="0" y="2892490"/>
            <a:ext cx="6385587" cy="3965510"/>
          </a:xfrm>
          <a:prstGeom prst="rect">
            <a:avLst/>
          </a:prstGeom>
        </p:spPr>
      </p:pic>
      <p:pic>
        <p:nvPicPr>
          <p:cNvPr id="17" name="图片 1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7731">
            <a:off x="9700680" y="176166"/>
            <a:ext cx="2541511" cy="224251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546100" y="503555"/>
            <a:ext cx="11448415" cy="572643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t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ctr">
              <a:lnSpc>
                <a:spcPct val="125000"/>
              </a:lnSpc>
              <a:spcBef>
                <a:spcPct val="20000"/>
              </a:spcBef>
            </a:pPr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《兵车行》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  <a:p>
            <a:pPr algn="l" fontAlgn="ctr">
              <a:lnSpc>
                <a:spcPct val="125000"/>
              </a:lnSpc>
              <a:spcBef>
                <a:spcPct val="20000"/>
              </a:spcBef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解题：“行”是乐府歌曲的一种体裁。杜甫的《兵车行》没有沿用古题，而是缘事而发，即事名篇，自创新题，运用乐府民歌形式，深刻地反映了人民的苦难生活。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6" name="图片 1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68056" b="45192"/>
          <a:stretch>
            <a:fillRect/>
          </a:stretch>
        </p:blipFill>
        <p:spPr>
          <a:xfrm>
            <a:off x="0" y="2892490"/>
            <a:ext cx="6385587" cy="3965510"/>
          </a:xfrm>
          <a:prstGeom prst="rect">
            <a:avLst/>
          </a:prstGeom>
        </p:spPr>
      </p:pic>
      <p:pic>
        <p:nvPicPr>
          <p:cNvPr id="17" name="图片 1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7731">
            <a:off x="9700680" y="176166"/>
            <a:ext cx="2541511" cy="224251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349250" y="503555"/>
            <a:ext cx="11645265" cy="572643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t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ctr">
              <a:lnSpc>
                <a:spcPct val="125000"/>
              </a:lnSpc>
              <a:spcBef>
                <a:spcPct val="20000"/>
              </a:spcBef>
            </a:pPr>
            <a:r>
              <a:rPr lang="zh-CN" altLang="en-US" sz="48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理清文章脉络</a:t>
            </a:r>
            <a:endParaRPr lang="zh-CN" altLang="en-US" sz="48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  <a:p>
            <a:pPr algn="ctr" fontAlgn="ctr">
              <a:lnSpc>
                <a:spcPct val="125000"/>
              </a:lnSpc>
              <a:spcBef>
                <a:spcPct val="20000"/>
              </a:spcBef>
            </a:pP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  <a:p>
            <a:pPr algn="ctr" fontAlgn="ctr">
              <a:lnSpc>
                <a:spcPct val="125000"/>
              </a:lnSpc>
              <a:spcBef>
                <a:spcPct val="20000"/>
              </a:spcBef>
            </a:pP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1.咸阳桥头悲惨送别图（场景）——送别场面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  <a:p>
            <a:pPr algn="ctr" fontAlgn="ctr">
              <a:lnSpc>
                <a:spcPct val="125000"/>
              </a:lnSpc>
              <a:spcBef>
                <a:spcPct val="20000"/>
              </a:spcBef>
            </a:pP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2.田亩荒芜健妇犁耕图（原因）——征夫控诉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  <a:p>
            <a:pPr algn="ctr" fontAlgn="ctr">
              <a:lnSpc>
                <a:spcPct val="125000"/>
              </a:lnSpc>
              <a:spcBef>
                <a:spcPct val="20000"/>
              </a:spcBef>
            </a:pP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3.青海头上苍苍的白骨（后果）——悲惨生活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7" name="图片 1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7731">
            <a:off x="9700680" y="176166"/>
            <a:ext cx="2541511" cy="224251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442595" y="1056005"/>
            <a:ext cx="11398250" cy="15284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t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ctr">
              <a:lnSpc>
                <a:spcPts val="4520"/>
              </a:lnSpc>
              <a:spcBef>
                <a:spcPct val="0"/>
              </a:spcBef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车辚辚，马萧萧，行人弓箭各在腰。耶娘妻子走相送，尘埃不见咸阳桥。牵衣顿足拦道哭，哭声直上干云霄</a:t>
            </a:r>
            <a:r>
              <a:rPr lang="zh-CN" altLang="en-US" sz="5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Arial"/>
              </a:rPr>
              <a:t>。</a:t>
            </a:r>
            <a:endParaRPr lang="zh-CN" altLang="en-US" sz="5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Arial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442595" y="133985"/>
            <a:ext cx="65887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品读诗歌</a:t>
            </a:r>
            <a:endParaRPr lang="zh-CN" altLang="en-US" sz="5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442595" y="2251710"/>
            <a:ext cx="11262360" cy="23736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56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注释：辚（lín）辚：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车行走时的声音。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萧萧：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马蹄声。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行人：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从军出征的人。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耶娘妻子：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父亲、母亲、妻子、儿女的并称。从军的人既有十几岁的少年，也有四十多岁的成年人，所以送行的人有出征者的父母，也有妻子和孩子。耶，同“爷”，父亲。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咸阳桥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：又叫便桥，汉武帝时建，唐代称咸阳桥，后来称渭桥，在咸阳城西渭水上，是长安西行必经的大桥。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442595" y="4886960"/>
            <a:ext cx="1126236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翻译：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大路上车轮滚滚战马嘶叫，出征的青年弓箭挂在腰间。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父母和妻儿纷纷跑来相送，灰尘弥漫天空不见咸阳桥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亲人们牵衣领足拦路痛哭，凄惨的哭声直冲九天云霄。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4"/>
            </p:custDataLst>
          </p:nvPr>
        </p:nvSpPr>
        <p:spPr>
          <a:xfrm rot="16200000">
            <a:off x="3509010" y="-3508375"/>
            <a:ext cx="939165" cy="7955915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117" y="4593133"/>
            <a:ext cx="2034490" cy="2034490"/>
          </a:xfrm>
          <a:prstGeom prst="rect">
            <a:avLst/>
          </a:prstGeom>
        </p:spPr>
      </p:pic>
      <p:sp>
        <p:nvSpPr>
          <p:cNvPr id="14338" name="标题 14337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204470" y="1158240"/>
            <a:ext cx="10572115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sz="36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作者为我们展现了一幅怎样的图景？从哪些角度来写的？</a:t>
            </a:r>
            <a:endParaRPr sz="36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4341" name="文本框 14340" title=""/>
          <p:cNvSpPr txBox="1"/>
          <p:nvPr>
            <p:custDataLst>
              <p:tags r:id="rId8"/>
            </p:custDataLst>
          </p:nvPr>
        </p:nvSpPr>
        <p:spPr>
          <a:xfrm>
            <a:off x="361315" y="2301240"/>
            <a:ext cx="11887200" cy="455676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sz="2800" b="1">
                <a:latin typeface="楷体" panose="02010609060101010101" charset="-122"/>
                <a:ea typeface="楷体" panose="02010609060101010101" charset="-122"/>
              </a:rPr>
              <a:t>征夫出征，亲人送别。（营造悲惨凄凉的氛围）</a:t>
            </a:r>
            <a:endParaRPr sz="2800" b="1">
              <a:latin typeface="楷体" panose="02010609060101010101" charset="-122"/>
              <a:ea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听觉：</a:t>
            </a:r>
            <a:r>
              <a:rPr sz="2800" b="1">
                <a:latin typeface="楷体" panose="02010609060101010101" charset="-122"/>
                <a:ea typeface="楷体" panose="02010609060101010101" charset="-122"/>
              </a:rPr>
              <a:t>“车辚辚，马萧萧”。战车隆隆，战马嘶鸣。（杂沓之感，可以想见出征士兵众多）</a:t>
            </a:r>
            <a:endParaRPr sz="2800" b="1">
              <a:latin typeface="楷体" panose="02010609060101010101" charset="-122"/>
              <a:ea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视觉</a:t>
            </a:r>
            <a:r>
              <a:rPr sz="2800" b="1">
                <a:latin typeface="楷体" panose="02010609060101010101" charset="-122"/>
                <a:ea typeface="楷体" panose="02010609060101010101" charset="-122"/>
              </a:rPr>
              <a:t>：①“行人弓箭各在腰”②“耶娘妻子走相送”③“尘埃不见咸阳桥”（他们出发在即，催动亲人撕心裂肺的悲痛）</a:t>
            </a:r>
            <a:endParaRPr sz="2800" b="1">
              <a:latin typeface="楷体" panose="02010609060101010101" charset="-122"/>
              <a:ea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运用夸张的手法，从视觉、听觉以及动作等方面，给读者强烈感受，淋漓尽致地表现出千万家庭因征战而妻离子散的悲剧，来揭露当时的最高统治者连年发动“开边”战争，所给百姓带来的深重苦难。</a:t>
            </a:r>
            <a:endParaRPr sz="2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346" name="文本框 14345" title=""/>
          <p:cNvSpPr txBox="1"/>
          <p:nvPr>
            <p:custDataLst>
              <p:tags r:id="rId9"/>
            </p:custDataLst>
          </p:nvPr>
        </p:nvSpPr>
        <p:spPr>
          <a:xfrm>
            <a:off x="8748713" y="3671888"/>
            <a:ext cx="358775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3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353" name="矩形 14352" title=""/>
          <p:cNvSpPr/>
          <p:nvPr>
            <p:custDataLst>
              <p:tags r:id="rId10"/>
            </p:custDataLst>
          </p:nvPr>
        </p:nvSpPr>
        <p:spPr>
          <a:xfrm>
            <a:off x="532130" y="133985"/>
            <a:ext cx="7315200" cy="647700"/>
          </a:xfrm>
          <a:prstGeom prst="rect">
            <a:avLst/>
          </a:prstGeom>
        </p:spPr>
        <p:txBody>
          <a:bodyPr wrap="none" fromWordArt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品读诗歌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3" grpId="0"/>
      <p:bldP spid="6" grpId="0"/>
      <p:bldP spid="143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4"/>
            </p:custDataLst>
          </p:nvPr>
        </p:nvSpPr>
        <p:spPr>
          <a:xfrm rot="16200000">
            <a:off x="3509010" y="-3508375"/>
            <a:ext cx="939165" cy="7955915"/>
          </a:xfrm>
          <a:prstGeom prst="rect">
            <a:avLst/>
          </a:prstGeom>
          <a:solidFill>
            <a:srgbClr val="AD4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117" y="4593133"/>
            <a:ext cx="2034490" cy="2034490"/>
          </a:xfrm>
          <a:prstGeom prst="rect">
            <a:avLst/>
          </a:prstGeom>
        </p:spPr>
      </p:pic>
      <p:sp>
        <p:nvSpPr>
          <p:cNvPr id="14346" name="文本框 14345" title=""/>
          <p:cNvSpPr txBox="1"/>
          <p:nvPr>
            <p:custDataLst>
              <p:tags r:id="rId7"/>
            </p:custDataLst>
          </p:nvPr>
        </p:nvSpPr>
        <p:spPr>
          <a:xfrm>
            <a:off x="8748713" y="3671888"/>
            <a:ext cx="358775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sz="3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353" name="矩形 14352" title=""/>
          <p:cNvSpPr/>
          <p:nvPr>
            <p:custDataLst>
              <p:tags r:id="rId8"/>
            </p:custDataLst>
          </p:nvPr>
        </p:nvSpPr>
        <p:spPr>
          <a:xfrm>
            <a:off x="532130" y="133985"/>
            <a:ext cx="7315200" cy="647700"/>
          </a:xfrm>
          <a:prstGeom prst="rect">
            <a:avLst/>
          </a:prstGeom>
        </p:spPr>
        <p:txBody>
          <a:bodyPr wrap="none" fromWordArt="1">
            <a:noAutofit/>
            <a:scene3d>
              <a:camera prst="orthographicFront"/>
              <a:lightRig rig="threePt" dir="t"/>
            </a:scene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炼字</a:t>
            </a:r>
            <a:endParaRPr lang="zh-CN" altLang="en-US" sz="5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5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356870" y="1325245"/>
            <a:ext cx="1156398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【鉴赏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】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走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：一个“走”字写出了“行人”被驱赶着上路，更写出了家人老小不忍亲人离去，而又不得不让亲人离去，又唯恐这一离去竟成永别的心情。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0"/>
            </p:custDataLst>
          </p:nvPr>
        </p:nvSpPr>
        <p:spPr>
          <a:xfrm>
            <a:off x="356870" y="3804920"/>
            <a:ext cx="1089850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【鉴赏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】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“不见”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多少人被征发，多少人追赶送别，诗人写了一句“尘埃不见咸阳桥”具体形象，这个“不见”更“见”行人之众多，送行者之众多。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3" grpId="0"/>
      <p:bldP spid="6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https://d.book118.com/598075117047006045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21"/>
</p:tagLst>
</file>

<file path=ppt/tags/tag2.xml><?xml version="1.0" encoding="utf-8"?>
<p:tagLst xmlns:p="http://schemas.openxmlformats.org/presentationml/2006/main">
  <p:tag name="AS_UNIQUEID" val="1022"/>
</p:tagLst>
</file>

<file path=ppt/tags/tag3.xml><?xml version="1.0" encoding="utf-8"?>
<p:tagLst xmlns:p="http://schemas.openxmlformats.org/presentationml/2006/main">
  <p:tag name="AS_UNIQUEID" val="1023"/>
</p:tagLst>
</file>

<file path=ppt/tags/tag4.xml><?xml version="1.0" encoding="utf-8"?>
<p:tagLst xmlns:p="http://schemas.openxmlformats.org/presentationml/2006/main">
  <p:tag name="AS_UNIQUEID" val="1024"/>
</p:tagLst>
</file>

<file path=ppt/tags/tag5.xml><?xml version="1.0" encoding="utf-8"?>
<p:tagLst xmlns:p="http://schemas.openxmlformats.org/presentationml/2006/main">
  <p:tag name="AS_UNIQUEID" val="1025"/>
</p:tagLst>
</file>

<file path=ppt/tags/tag6.xml><?xml version="1.0" encoding="utf-8"?>
<p:tagLst xmlns:p="http://schemas.openxmlformats.org/presentationml/2006/main">
  <p:tag name="AS_UNIQUEID" val="1026"/>
</p:tagLst>
</file>

<file path=ppt/tags/tag7.xml><?xml version="1.0" encoding="utf-8"?>
<p:tagLst xmlns:p="http://schemas.openxmlformats.org/presentationml/2006/main">
  <p:tag name="AS_UNIQUEID" val="1027"/>
</p:tagLst>
</file>

<file path=ppt/tags/tag8.xml><?xml version="1.0" encoding="utf-8"?>
<p:tagLst xmlns:p="http://schemas.openxmlformats.org/presentationml/2006/main">
  <p:tag name="AS_UNIQUEID" val="1028"/>
</p:tagLst>
</file>

<file path=ppt/tags/tag9.xml><?xml version="1.0" encoding="utf-8"?>
<p:tagLst xmlns:p="http://schemas.openxmlformats.org/presentationml/2006/main">
  <p:tag name="AS_UNIQUEID" val="1029"/>
</p:tagLst>
</file>

<file path=ppt/tags/tag10.xml><?xml version="1.0" encoding="utf-8"?>
<p:tagLst xmlns:p="http://schemas.openxmlformats.org/presentationml/2006/main">
  <p:tag name="AS_UNIQUEID" val="1030"/>
</p:tagLst>
</file>

<file path=ppt/tags/tag11.xml><?xml version="1.0" encoding="utf-8"?>
<p:tagLst xmlns:p="http://schemas.openxmlformats.org/presentationml/2006/main">
  <p:tag name="AS_UNIQUEID" val="1031"/>
</p:tagLst>
</file>

<file path=ppt/tags/tag12.xml><?xml version="1.0" encoding="utf-8"?>
<p:tagLst xmlns:p="http://schemas.openxmlformats.org/presentationml/2006/main">
  <p:tag name="AS_UNIQUEID" val="1032"/>
</p:tagLst>
</file>

<file path=ppt/tags/tag13.xml><?xml version="1.0" encoding="utf-8"?>
<p:tagLst xmlns:p="http://schemas.openxmlformats.org/presentationml/2006/main">
  <p:tag name="AS_UNIQUEID" val="1033"/>
</p:tagLst>
</file>

<file path=ppt/tags/tag14.xml><?xml version="1.0" encoding="utf-8"?>
<p:tagLst xmlns:p="http://schemas.openxmlformats.org/presentationml/2006/main">
  <p:tag name="AS_UNIQUEID" val="1034"/>
</p:tagLst>
</file>

<file path=ppt/tags/tag15.xml><?xml version="1.0" encoding="utf-8"?>
<p:tagLst xmlns:p="http://schemas.openxmlformats.org/presentationml/2006/main">
  <p:tag name="AS_UNIQUEID" val="1035"/>
</p:tagLst>
</file>

<file path=ppt/tags/tag16.xml><?xml version="1.0" encoding="utf-8"?>
<p:tagLst xmlns:p="http://schemas.openxmlformats.org/presentationml/2006/main">
  <p:tag name="AS_UNIQUEID" val="1036"/>
</p:tagLst>
</file>

<file path=ppt/tags/tag17.xml><?xml version="1.0" encoding="utf-8"?>
<p:tagLst xmlns:p="http://schemas.openxmlformats.org/presentationml/2006/main">
  <p:tag name="AS_UNIQUEID" val="1037"/>
</p:tagLst>
</file>

<file path=ppt/tags/tag18.xml><?xml version="1.0" encoding="utf-8"?>
<p:tagLst xmlns:p="http://schemas.openxmlformats.org/presentationml/2006/main">
  <p:tag name="AS_UNIQUEID" val="1038"/>
</p:tagLst>
</file>

<file path=ppt/tags/tag19.xml><?xml version="1.0" encoding="utf-8"?>
<p:tagLst xmlns:p="http://schemas.openxmlformats.org/presentationml/2006/main">
  <p:tag name="AS_UNIQUEID" val="1039"/>
</p:tagLst>
</file>

<file path=ppt/tags/tag20.xml><?xml version="1.0" encoding="utf-8"?>
<p:tagLst xmlns:p="http://schemas.openxmlformats.org/presentationml/2006/main">
  <p:tag name="AS_UNIQUEID" val="1040"/>
</p:tagLst>
</file>

<file path=ppt/tags/tag21.xml><?xml version="1.0" encoding="utf-8"?>
<p:tagLst xmlns:p="http://schemas.openxmlformats.org/presentationml/2006/main">
  <p:tag name="AS_UNIQUEID" val="1041"/>
</p:tagLst>
</file>

<file path=ppt/tags/tag22.xml><?xml version="1.0" encoding="utf-8"?>
<p:tagLst xmlns:p="http://schemas.openxmlformats.org/presentationml/2006/main">
  <p:tag name="AS_UNIQUEID" val="1042"/>
</p:tagLst>
</file>

<file path=ppt/tags/tag23.xml><?xml version="1.0" encoding="utf-8"?>
<p:tagLst xmlns:p="http://schemas.openxmlformats.org/presentationml/2006/main">
  <p:tag name="AS_UNIQUEID" val="1043"/>
</p:tagLst>
</file>

<file path=ppt/tags/tag24.xml><?xml version="1.0" encoding="utf-8"?>
<p:tagLst xmlns:p="http://schemas.openxmlformats.org/presentationml/2006/main">
  <p:tag name="AS_UNIQUEID" val="1044"/>
</p:tagLst>
</file>

<file path=ppt/tags/tag25.xml><?xml version="1.0" encoding="utf-8"?>
<p:tagLst xmlns:p="http://schemas.openxmlformats.org/presentationml/2006/main">
  <p:tag name="AS_UNIQUEID" val="1045"/>
</p:tagLst>
</file>

<file path=ppt/tags/tag26.xml><?xml version="1.0" encoding="utf-8"?>
<p:tagLst xmlns:p="http://schemas.openxmlformats.org/presentationml/2006/main">
  <p:tag name="AS_UNIQUEID" val="1046"/>
</p:tagLst>
</file>

<file path=ppt/tags/tag27.xml><?xml version="1.0" encoding="utf-8"?>
<p:tagLst xmlns:p="http://schemas.openxmlformats.org/presentationml/2006/main">
  <p:tag name="AS_UNIQUEID" val="1047"/>
</p:tagLst>
</file>

<file path=ppt/tags/tag28.xml><?xml version="1.0" encoding="utf-8"?>
<p:tagLst xmlns:p="http://schemas.openxmlformats.org/presentationml/2006/main">
  <p:tag name="AS_UNIQUEID" val="1048"/>
</p:tagLst>
</file>

<file path=ppt/tags/tag29.xml><?xml version="1.0" encoding="utf-8"?>
<p:tagLst xmlns:p="http://schemas.openxmlformats.org/presentationml/2006/main">
  <p:tag name="AS_UNIQUEID" val="1049"/>
</p:tagLst>
</file>

<file path=ppt/tags/tag30.xml><?xml version="1.0" encoding="utf-8"?>
<p:tagLst xmlns:p="http://schemas.openxmlformats.org/presentationml/2006/main">
  <p:tag name="AS_UNIQUEID" val="1050"/>
</p:tagLst>
</file>

<file path=ppt/tags/tag31.xml><?xml version="1.0" encoding="utf-8"?>
<p:tagLst xmlns:p="http://schemas.openxmlformats.org/presentationml/2006/main">
  <p:tag name="AS_UNIQUEID" val="1051"/>
</p:tagLst>
</file>

<file path=ppt/tags/tag32.xml><?xml version="1.0" encoding="utf-8"?>
<p:tagLst xmlns:p="http://schemas.openxmlformats.org/presentationml/2006/main">
  <p:tag name="AS_UNIQUEID" val="1052"/>
</p:tagLst>
</file>

<file path=ppt/tags/tag33.xml><?xml version="1.0" encoding="utf-8"?>
<p:tagLst xmlns:p="http://schemas.openxmlformats.org/presentationml/2006/main">
  <p:tag name="AS_UNIQUEID" val="1053"/>
</p:tagLst>
</file>

<file path=ppt/tags/tag34.xml><?xml version="1.0" encoding="utf-8"?>
<p:tagLst xmlns:p="http://schemas.openxmlformats.org/presentationml/2006/main">
  <p:tag name="AS_UNIQUEID" val="1054"/>
</p:tagLst>
</file>

<file path=ppt/tags/tag35.xml><?xml version="1.0" encoding="utf-8"?>
<p:tagLst xmlns:p="http://schemas.openxmlformats.org/presentationml/2006/main">
  <p:tag name="AS_UNIQUEID" val="1055"/>
</p:tagLst>
</file>

<file path=ppt/tags/tag36.xml><?xml version="1.0" encoding="utf-8"?>
<p:tagLst xmlns:p="http://schemas.openxmlformats.org/presentationml/2006/main">
  <p:tag name="AS_UNIQUEID" val="1056"/>
</p:tagLst>
</file>

<file path=ppt/tags/tag37.xml><?xml version="1.0" encoding="utf-8"?>
<p:tagLst xmlns:p="http://schemas.openxmlformats.org/presentationml/2006/main">
  <p:tag name="AS_UNIQUEID" val="1057"/>
</p:tagLst>
</file>

<file path=ppt/tags/tag38.xml><?xml version="1.0" encoding="utf-8"?>
<p:tagLst xmlns:p="http://schemas.openxmlformats.org/presentationml/2006/main">
  <p:tag name="AS_UNIQUEID" val="1058"/>
</p:tagLst>
</file>

<file path=ppt/tags/tag39.xml><?xml version="1.0" encoding="utf-8"?>
<p:tagLst xmlns:p="http://schemas.openxmlformats.org/presentationml/2006/main">
  <p:tag name="AS_UNIQUEID" val="1059"/>
</p:tagLst>
</file>

<file path=ppt/tags/tag40.xml><?xml version="1.0" encoding="utf-8"?>
<p:tagLst xmlns:p="http://schemas.openxmlformats.org/presentationml/2006/main">
  <p:tag name="AS_UNIQUEID" val="1060"/>
</p:tagLst>
</file>

<file path=ppt/tags/tag41.xml><?xml version="1.0" encoding="utf-8"?>
<p:tagLst xmlns:p="http://schemas.openxmlformats.org/presentationml/2006/main">
  <p:tag name="AS_UNIQUEID" val="1061"/>
</p:tagLst>
</file>

<file path=ppt/tags/tag42.xml><?xml version="1.0" encoding="utf-8"?>
<p:tagLst xmlns:p="http://schemas.openxmlformats.org/presentationml/2006/main">
  <p:tag name="AS_UNIQUEID" val="1062"/>
</p:tagLst>
</file>

<file path=ppt/tags/tag43.xml><?xml version="1.0" encoding="utf-8"?>
<p:tagLst xmlns:p="http://schemas.openxmlformats.org/presentationml/2006/main">
  <p:tag name="AS_UNIQUEID" val="1063"/>
</p:tagLst>
</file>

<file path=ppt/tags/tag44.xml><?xml version="1.0" encoding="utf-8"?>
<p:tagLst xmlns:p="http://schemas.openxmlformats.org/presentationml/2006/main">
  <p:tag name="AS_UNIQUEID" val="1064"/>
</p:tagLst>
</file>

<file path=ppt/tags/tag45.xml><?xml version="1.0" encoding="utf-8"?>
<p:tagLst xmlns:p="http://schemas.openxmlformats.org/presentationml/2006/main">
  <p:tag name="AS_UNIQUEID" val="1065"/>
</p:tagLst>
</file>

<file path=ppt/tags/tag46.xml><?xml version="1.0" encoding="utf-8"?>
<p:tagLst xmlns:p="http://schemas.openxmlformats.org/presentationml/2006/main">
  <p:tag name="AS_UNIQUEID" val="1066"/>
</p:tagLst>
</file>

<file path=ppt/tags/tag47.xml><?xml version="1.0" encoding="utf-8"?>
<p:tagLst xmlns:p="http://schemas.openxmlformats.org/presentationml/2006/main">
  <p:tag name="AS_UNIQUEID" val="1067"/>
</p:tagLst>
</file>

<file path=ppt/tags/tag48.xml><?xml version="1.0" encoding="utf-8"?>
<p:tagLst xmlns:p="http://schemas.openxmlformats.org/presentationml/2006/main">
  <p:tag name="AS_UNIQUEID" val="1068"/>
</p:tagLst>
</file>

<file path=ppt/tags/tag49.xml><?xml version="1.0" encoding="utf-8"?>
<p:tagLst xmlns:p="http://schemas.openxmlformats.org/presentationml/2006/main">
  <p:tag name="AS_UNIQUEID" val="1069"/>
</p:tagLst>
</file>

<file path=ppt/tags/tag50.xml><?xml version="1.0" encoding="utf-8"?>
<p:tagLst xmlns:p="http://schemas.openxmlformats.org/presentationml/2006/main">
  <p:tag name="AS_UNIQUEID" val="1070"/>
</p:tagLst>
</file>

<file path=ppt/tags/tag51.xml><?xml version="1.0" encoding="utf-8"?>
<p:tagLst xmlns:p="http://schemas.openxmlformats.org/presentationml/2006/main">
  <p:tag name="AS_UNIQUEID" val="1071"/>
</p:tagLst>
</file>

<file path=ppt/tags/tag52.xml><?xml version="1.0" encoding="utf-8"?>
<p:tagLst xmlns:p="http://schemas.openxmlformats.org/presentationml/2006/main">
  <p:tag name="AS_UNIQUEID" val="1072"/>
</p:tagLst>
</file>

<file path=ppt/tags/tag53.xml><?xml version="1.0" encoding="utf-8"?>
<p:tagLst xmlns:p="http://schemas.openxmlformats.org/presentationml/2006/main">
  <p:tag name="AS_UNIQUEID" val="1073"/>
</p:tagLst>
</file>

<file path=ppt/tags/tag54.xml><?xml version="1.0" encoding="utf-8"?>
<p:tagLst xmlns:p="http://schemas.openxmlformats.org/presentationml/2006/main">
  <p:tag name="AS_UNIQUEID" val="1074"/>
</p:tagLst>
</file>

<file path=ppt/tags/tag55.xml><?xml version="1.0" encoding="utf-8"?>
<p:tagLst xmlns:p="http://schemas.openxmlformats.org/presentationml/2006/main">
  <p:tag name="AS_UNIQUEID" val="1075"/>
</p:tagLst>
</file>

<file path=ppt/tags/tag56.xml><?xml version="1.0" encoding="utf-8"?>
<p:tagLst xmlns:p="http://schemas.openxmlformats.org/presentationml/2006/main">
  <p:tag name="AS_UNIQUEID" val="1076"/>
</p:tagLst>
</file>

<file path=ppt/tags/tag57.xml><?xml version="1.0" encoding="utf-8"?>
<p:tagLst xmlns:p="http://schemas.openxmlformats.org/presentationml/2006/main">
  <p:tag name="AS_UNIQUEID" val="1077"/>
</p:tagLst>
</file>

<file path=ppt/tags/tag58.xml><?xml version="1.0" encoding="utf-8"?>
<p:tagLst xmlns:p="http://schemas.openxmlformats.org/presentationml/2006/main">
  <p:tag name="AS_UNIQUEID" val="1078"/>
</p:tagLst>
</file>

<file path=ppt/tags/tag59.xml><?xml version="1.0" encoding="utf-8"?>
<p:tagLst xmlns:p="http://schemas.openxmlformats.org/presentationml/2006/main">
  <p:tag name="AS_UNIQUEID" val="1079"/>
</p:tagLst>
</file>

<file path=ppt/tags/tag60.xml><?xml version="1.0" encoding="utf-8"?>
<p:tagLst xmlns:p="http://schemas.openxmlformats.org/presentationml/2006/main">
  <p:tag name="AS_UNIQUEID" val="1080"/>
</p:tagLst>
</file>

<file path=ppt/tags/tag61.xml><?xml version="1.0" encoding="utf-8"?>
<p:tagLst xmlns:p="http://schemas.openxmlformats.org/presentationml/2006/main">
  <p:tag name="AS_UNIQUEID" val="1081"/>
</p:tagLst>
</file>

<file path=ppt/tags/tag62.xml><?xml version="1.0" encoding="utf-8"?>
<p:tagLst xmlns:p="http://schemas.openxmlformats.org/presentationml/2006/main">
  <p:tag name="AS_UNIQUEID" val="1082"/>
</p:tagLst>
</file>

<file path=ppt/tags/tag63.xml><?xml version="1.0" encoding="utf-8"?>
<p:tagLst xmlns:p="http://schemas.openxmlformats.org/presentationml/2006/main">
  <p:tag name="AS_UNIQUEID" val="1083"/>
</p:tagLst>
</file>

<file path=ppt/tags/tag64.xml><?xml version="1.0" encoding="utf-8"?>
<p:tagLst xmlns:p="http://schemas.openxmlformats.org/presentationml/2006/main">
  <p:tag name="AS_UNIQUEID" val="1084"/>
</p:tagLst>
</file>

<file path=ppt/tags/tag65.xml><?xml version="1.0" encoding="utf-8"?>
<p:tagLst xmlns:p="http://schemas.openxmlformats.org/presentationml/2006/main">
  <p:tag name="AS_UNIQUEID" val="1085"/>
</p:tagLst>
</file>

<file path=ppt/tags/tag66.xml><?xml version="1.0" encoding="utf-8"?>
<p:tagLst xmlns:p="http://schemas.openxmlformats.org/presentationml/2006/main">
  <p:tag name="AS_UNIQUEID" val="1086"/>
</p:tagLst>
</file>

<file path=ppt/tags/tag67.xml><?xml version="1.0" encoding="utf-8"?>
<p:tagLst xmlns:p="http://schemas.openxmlformats.org/presentationml/2006/main">
  <p:tag name="AS_UNIQUEID" val="1087"/>
</p:tagLst>
</file>

<file path=ppt/tags/tag68.xml><?xml version="1.0" encoding="utf-8"?>
<p:tagLst xmlns:p="http://schemas.openxmlformats.org/presentationml/2006/main">
  <p:tag name="AS_UNIQUEID" val="1088"/>
</p:tagLst>
</file>

<file path=ppt/tags/tag69.xml><?xml version="1.0" encoding="utf-8"?>
<p:tagLst xmlns:p="http://schemas.openxmlformats.org/presentationml/2006/main">
  <p:tag name="AS_UNIQUEID" val="1089"/>
</p:tagLst>
</file>

<file path=ppt/tags/tag70.xml><?xml version="1.0" encoding="utf-8"?>
<p:tagLst xmlns:p="http://schemas.openxmlformats.org/presentationml/2006/main">
  <p:tag name="AS_UNIQUEID" val="1090"/>
</p:tagLst>
</file>

<file path=ppt/tags/tag71.xml><?xml version="1.0" encoding="utf-8"?>
<p:tagLst xmlns:p="http://schemas.openxmlformats.org/presentationml/2006/main">
  <p:tag name="AS_UNIQUEID" val="1091"/>
</p:tagLst>
</file>

<file path=ppt/tags/tag72.xml><?xml version="1.0" encoding="utf-8"?>
<p:tagLst xmlns:p="http://schemas.openxmlformats.org/presentationml/2006/main">
  <p:tag name="AS_UNIQUEID" val="1092"/>
</p:tagLst>
</file>

<file path=ppt/tags/tag73.xml><?xml version="1.0" encoding="utf-8"?>
<p:tagLst xmlns:p="http://schemas.openxmlformats.org/presentationml/2006/main">
  <p:tag name="AS_UNIQUEID" val="1093"/>
</p:tagLst>
</file>

<file path=ppt/tags/tag74.xml><?xml version="1.0" encoding="utf-8"?>
<p:tagLst xmlns:p="http://schemas.openxmlformats.org/presentationml/2006/main">
  <p:tag name="AS_UNIQUEID" val="1094"/>
</p:tagLst>
</file>

<file path=ppt/tags/tag75.xml><?xml version="1.0" encoding="utf-8"?>
<p:tagLst xmlns:p="http://schemas.openxmlformats.org/presentationml/2006/main">
  <p:tag name="AS_UNIQUEID" val="1095"/>
</p:tagLst>
</file>

<file path=ppt/tags/tag76.xml><?xml version="1.0" encoding="utf-8"?>
<p:tagLst xmlns:p="http://schemas.openxmlformats.org/presentationml/2006/main">
  <p:tag name="AS_UNIQUEID" val="956"/>
</p:tagLst>
</file>

<file path=ppt/tags/tag77.xml><?xml version="1.0" encoding="utf-8"?>
<p:tagLst xmlns:p="http://schemas.openxmlformats.org/presentationml/2006/main">
  <p:tag name="AS_UNIQUEID" val="623"/>
</p:tagLst>
</file>

<file path=ppt/tags/tag78.xml><?xml version="1.0" encoding="utf-8"?>
<p:tagLst xmlns:p="http://schemas.openxmlformats.org/presentationml/2006/main">
  <p:tag name="AS_UNIQUEID" val="957"/>
</p:tagLst>
</file>

<file path=ppt/tags/tag79.xml><?xml version="1.0" encoding="utf-8"?>
<p:tagLst xmlns:p="http://schemas.openxmlformats.org/presentationml/2006/main">
  <p:tag name="AS_UNIQUEID" val="625"/>
</p:tagLst>
</file>

<file path=ppt/tags/tag80.xml><?xml version="1.0" encoding="utf-8"?>
<p:tagLst xmlns:p="http://schemas.openxmlformats.org/presentationml/2006/main">
  <p:tag name="AS_UNIQUEID" val="626"/>
</p:tagLst>
</file>

<file path=ppt/tags/tag81.xml><?xml version="1.0" encoding="utf-8"?>
<p:tagLst xmlns:p="http://schemas.openxmlformats.org/presentationml/2006/main">
  <p:tag name="AS_UNIQUEID" val="958"/>
</p:tagLst>
</file>

<file path=ppt/tags/tag82.xml><?xml version="1.0" encoding="utf-8"?>
<p:tagLst xmlns:p="http://schemas.openxmlformats.org/presentationml/2006/main">
  <p:tag name="AS_UNIQUEID" val="959"/>
</p:tagLst>
</file>

<file path=ppt/tags/tag83.xml><?xml version="1.0" encoding="utf-8"?>
<p:tagLst xmlns:p="http://schemas.openxmlformats.org/presentationml/2006/main">
  <p:tag name="AS_UNIQUEID" val="628"/>
</p:tagLst>
</file>

<file path=ppt/tags/tag84.xml><?xml version="1.0" encoding="utf-8"?>
<p:tagLst xmlns:p="http://schemas.openxmlformats.org/presentationml/2006/main">
  <p:tag name="AS_UNIQUEID" val="629"/>
</p:tagLst>
</file>

<file path=ppt/tags/tag85.xml><?xml version="1.0" encoding="utf-8"?>
<p:tagLst xmlns:p="http://schemas.openxmlformats.org/presentationml/2006/main">
  <p:tag name="AS_UNIQUEID" val="630"/>
</p:tagLst>
</file>

<file path=ppt/tags/tag86.xml><?xml version="1.0" encoding="utf-8"?>
<p:tagLst xmlns:p="http://schemas.openxmlformats.org/presentationml/2006/main">
  <p:tag name="AS_UNIQUEID" val="631"/>
</p:tagLst>
</file>

<file path=ppt/tags/tag87.xml><?xml version="1.0" encoding="utf-8"?>
<p:tagLst xmlns:p="http://schemas.openxmlformats.org/presentationml/2006/main">
  <p:tag name="AS_UNIQUEID" val="632"/>
</p:tagLst>
</file>

<file path=ppt/tags/tag88.xml><?xml version="1.0" encoding="utf-8"?>
<p:tagLst xmlns:p="http://schemas.openxmlformats.org/presentationml/2006/main">
  <p:tag name="AS_UNIQUEID" val="633"/>
</p:tagLst>
</file>

<file path=ppt/tags/tag89.xml><?xml version="1.0" encoding="utf-8"?>
<p:tagLst xmlns:p="http://schemas.openxmlformats.org/presentationml/2006/main">
  <p:tag name="AS_UNIQUEID" val="960"/>
</p:tagLst>
</file>

<file path=ppt/tags/tag90.xml><?xml version="1.0" encoding="utf-8"?>
<p:tagLst xmlns:p="http://schemas.openxmlformats.org/presentationml/2006/main">
  <p:tag name="AS_UNIQUEID" val="635"/>
</p:tagLst>
</file>

<file path=ppt/tags/tag91.xml><?xml version="1.0" encoding="utf-8"?>
<p:tagLst xmlns:p="http://schemas.openxmlformats.org/presentationml/2006/main">
  <p:tag name="AS_UNIQUEID" val="636"/>
</p:tagLst>
</file>

<file path=ppt/tags/tag92.xml><?xml version="1.0" encoding="utf-8"?>
<p:tagLst xmlns:p="http://schemas.openxmlformats.org/presentationml/2006/main">
  <p:tag name="AS_UNIQUEID" val="637"/>
</p:tagLst>
</file>

<file path=ppt/tags/tag93.xml><?xml version="1.0" encoding="utf-8"?>
<p:tagLst xmlns:p="http://schemas.openxmlformats.org/presentationml/2006/main">
  <p:tag name="AS_UNIQUEID" val="961"/>
</p:tagLst>
</file>

<file path=ppt/tags/tag94.xml><?xml version="1.0" encoding="utf-8"?>
<p:tagLst xmlns:p="http://schemas.openxmlformats.org/presentationml/2006/main">
  <p:tag name="AS_UNIQUEID" val="639"/>
</p:tagLst>
</file>

<file path=ppt/tags/tag95.xml><?xml version="1.0" encoding="utf-8"?>
<p:tagLst xmlns:p="http://schemas.openxmlformats.org/presentationml/2006/main">
  <p:tag name="AS_UNIQUEID" val="640"/>
</p:tagLst>
</file>

<file path=ppt/tags/tag96.xml><?xml version="1.0" encoding="utf-8"?>
<p:tagLst xmlns:p="http://schemas.openxmlformats.org/presentationml/2006/main">
  <p:tag name="AS_UNIQUEID" val="641"/>
  <p:tag name="KSO_WM_UNIT_PLACING_PICTURE_USER_VIEWPORT" val="{&quot;height&quot;:3531.511811023622,&quot;width&quot;:4002.379527559055}"/>
</p:tagLst>
</file>

<file path=ppt/tags/tag97.xml><?xml version="1.0" encoding="utf-8"?>
<p:tagLst xmlns:p="http://schemas.openxmlformats.org/presentationml/2006/main">
  <p:tag name="AS_UNIQUEID" val="642"/>
</p:tagLst>
</file>

<file path=ppt/tags/tag98.xml><?xml version="1.0" encoding="utf-8"?>
<p:tagLst xmlns:p="http://schemas.openxmlformats.org/presentationml/2006/main">
  <p:tag name="AS_UNIQUEID" val="643"/>
</p:tagLst>
</file>

<file path=ppt/tags/tag99.xml><?xml version="1.0" encoding="utf-8"?>
<p:tagLst xmlns:p="http://schemas.openxmlformats.org/presentationml/2006/main">
  <p:tag name="AS_UNIQUEID" val="644"/>
</p:tagLst>
</file>

<file path=ppt/tags/tag100.xml><?xml version="1.0" encoding="utf-8"?>
<p:tagLst xmlns:p="http://schemas.openxmlformats.org/presentationml/2006/main">
  <p:tag name="AS_UNIQUEID" val="645"/>
</p:tagLst>
</file>

<file path=ppt/tags/tag101.xml><?xml version="1.0" encoding="utf-8"?>
<p:tagLst xmlns:p="http://schemas.openxmlformats.org/presentationml/2006/main">
  <p:tag name="AS_UNIQUEID" val="646"/>
</p:tagLst>
</file>

<file path=ppt/tags/tag102.xml><?xml version="1.0" encoding="utf-8"?>
<p:tagLst xmlns:p="http://schemas.openxmlformats.org/presentationml/2006/main">
  <p:tag name="AS_UNIQUEID" val="647"/>
</p:tagLst>
</file>

<file path=ppt/tags/tag103.xml><?xml version="1.0" encoding="utf-8"?>
<p:tagLst xmlns:p="http://schemas.openxmlformats.org/presentationml/2006/main">
  <p:tag name="AS_UNIQUEID" val="648"/>
</p:tagLst>
</file>

<file path=ppt/tags/tag104.xml><?xml version="1.0" encoding="utf-8"?>
<p:tagLst xmlns:p="http://schemas.openxmlformats.org/presentationml/2006/main">
  <p:tag name="AS_UNIQUEID" val="649"/>
</p:tagLst>
</file>

<file path=ppt/tags/tag105.xml><?xml version="1.0" encoding="utf-8"?>
<p:tagLst xmlns:p="http://schemas.openxmlformats.org/presentationml/2006/main">
  <p:tag name="AS_UNIQUEID" val="962"/>
</p:tagLst>
</file>

<file path=ppt/tags/tag106.xml><?xml version="1.0" encoding="utf-8"?>
<p:tagLst xmlns:p="http://schemas.openxmlformats.org/presentationml/2006/main">
  <p:tag name="AS_UNIQUEID" val="651"/>
</p:tagLst>
</file>

<file path=ppt/tags/tag107.xml><?xml version="1.0" encoding="utf-8"?>
<p:tagLst xmlns:p="http://schemas.openxmlformats.org/presentationml/2006/main">
  <p:tag name="AS_UNIQUEID" val="652"/>
</p:tagLst>
</file>

<file path=ppt/tags/tag108.xml><?xml version="1.0" encoding="utf-8"?>
<p:tagLst xmlns:p="http://schemas.openxmlformats.org/presentationml/2006/main">
  <p:tag name="AS_UNIQUEID" val="653"/>
</p:tagLst>
</file>

<file path=ppt/tags/tag109.xml><?xml version="1.0" encoding="utf-8"?>
<p:tagLst xmlns:p="http://schemas.openxmlformats.org/presentationml/2006/main">
  <p:tag name="AS_UNIQUEID" val="963"/>
</p:tagLst>
</file>

<file path=ppt/tags/tag110.xml><?xml version="1.0" encoding="utf-8"?>
<p:tagLst xmlns:p="http://schemas.openxmlformats.org/presentationml/2006/main">
  <p:tag name="AS_UNIQUEID" val="655"/>
</p:tagLst>
</file>

<file path=ppt/tags/tag111.xml><?xml version="1.0" encoding="utf-8"?>
<p:tagLst xmlns:p="http://schemas.openxmlformats.org/presentationml/2006/main">
  <p:tag name="AS_UNIQUEID" val="656"/>
</p:tagLst>
</file>

<file path=ppt/tags/tag112.xml><?xml version="1.0" encoding="utf-8"?>
<p:tagLst xmlns:p="http://schemas.openxmlformats.org/presentationml/2006/main">
  <p:tag name="AS_UNIQUEID" val="657"/>
</p:tagLst>
</file>

<file path=ppt/tags/tag113.xml><?xml version="1.0" encoding="utf-8"?>
<p:tagLst xmlns:p="http://schemas.openxmlformats.org/presentationml/2006/main">
  <p:tag name="AS_UNIQUEID" val="658"/>
</p:tagLst>
</file>

<file path=ppt/tags/tag114.xml><?xml version="1.0" encoding="utf-8"?>
<p:tagLst xmlns:p="http://schemas.openxmlformats.org/presentationml/2006/main">
  <p:tag name="AS_UNIQUEID" val="659"/>
</p:tagLst>
</file>

<file path=ppt/tags/tag115.xml><?xml version="1.0" encoding="utf-8"?>
<p:tagLst xmlns:p="http://schemas.openxmlformats.org/presentationml/2006/main">
  <p:tag name="AS_UNIQUEID" val="660"/>
</p:tagLst>
</file>

<file path=ppt/tags/tag116.xml><?xml version="1.0" encoding="utf-8"?>
<p:tagLst xmlns:p="http://schemas.openxmlformats.org/presentationml/2006/main">
  <p:tag name="AS_UNIQUEID" val="661"/>
</p:tagLst>
</file>

<file path=ppt/tags/tag117.xml><?xml version="1.0" encoding="utf-8"?>
<p:tagLst xmlns:p="http://schemas.openxmlformats.org/presentationml/2006/main">
  <p:tag name="AS_UNIQUEID" val="1020"/>
</p:tagLst>
</file>

<file path=ppt/tags/tag118.xml><?xml version="1.0" encoding="utf-8"?>
<p:tagLst xmlns:p="http://schemas.openxmlformats.org/presentationml/2006/main">
  <p:tag name="AS_UNIQUEID" val="964"/>
</p:tagLst>
</file>

<file path=ppt/tags/tag119.xml><?xml version="1.0" encoding="utf-8"?>
<p:tagLst xmlns:p="http://schemas.openxmlformats.org/presentationml/2006/main">
  <p:tag name="AS_UNIQUEID" val="663"/>
</p:tagLst>
</file>

<file path=ppt/tags/tag120.xml><?xml version="1.0" encoding="utf-8"?>
<p:tagLst xmlns:p="http://schemas.openxmlformats.org/presentationml/2006/main">
  <p:tag name="AS_UNIQUEID" val="664"/>
</p:tagLst>
</file>

<file path=ppt/tags/tag121.xml><?xml version="1.0" encoding="utf-8"?>
<p:tagLst xmlns:p="http://schemas.openxmlformats.org/presentationml/2006/main">
  <p:tag name="AS_UNIQUEID" val="665"/>
</p:tagLst>
</file>

<file path=ppt/tags/tag122.xml><?xml version="1.0" encoding="utf-8"?>
<p:tagLst xmlns:p="http://schemas.openxmlformats.org/presentationml/2006/main">
  <p:tag name="AS_UNIQUEID" val="965"/>
</p:tagLst>
</file>

<file path=ppt/tags/tag123.xml><?xml version="1.0" encoding="utf-8"?>
<p:tagLst xmlns:p="http://schemas.openxmlformats.org/presentationml/2006/main">
  <p:tag name="AS_UNIQUEID" val="667"/>
</p:tagLst>
</file>

<file path=ppt/tags/tag124.xml><?xml version="1.0" encoding="utf-8"?>
<p:tagLst xmlns:p="http://schemas.openxmlformats.org/presentationml/2006/main">
  <p:tag name="AS_UNIQUEID" val="668"/>
</p:tagLst>
</file>

<file path=ppt/tags/tag125.xml><?xml version="1.0" encoding="utf-8"?>
<p:tagLst xmlns:p="http://schemas.openxmlformats.org/presentationml/2006/main">
  <p:tag name="AS_UNIQUEID" val="669"/>
</p:tagLst>
</file>

<file path=ppt/tags/tag126.xml><?xml version="1.0" encoding="utf-8"?>
<p:tagLst xmlns:p="http://schemas.openxmlformats.org/presentationml/2006/main">
  <p:tag name="AS_UNIQUEID" val="670"/>
</p:tagLst>
</file>

<file path=ppt/tags/tag127.xml><?xml version="1.0" encoding="utf-8"?>
<p:tagLst xmlns:p="http://schemas.openxmlformats.org/presentationml/2006/main">
  <p:tag name="AS_UNIQUEID" val="671"/>
</p:tagLst>
</file>

<file path=ppt/tags/tag128.xml><?xml version="1.0" encoding="utf-8"?>
<p:tagLst xmlns:p="http://schemas.openxmlformats.org/presentationml/2006/main">
  <p:tag name="AS_UNIQUEID" val="966"/>
</p:tagLst>
</file>

<file path=ppt/tags/tag129.xml><?xml version="1.0" encoding="utf-8"?>
<p:tagLst xmlns:p="http://schemas.openxmlformats.org/presentationml/2006/main">
  <p:tag name="AS_UNIQUEID" val="967"/>
</p:tagLst>
</file>

<file path=ppt/tags/tag130.xml><?xml version="1.0" encoding="utf-8"?>
<p:tagLst xmlns:p="http://schemas.openxmlformats.org/presentationml/2006/main">
  <p:tag name="AS_UNIQUEID" val="674"/>
</p:tagLst>
</file>

<file path=ppt/tags/tag131.xml><?xml version="1.0" encoding="utf-8"?>
<p:tagLst xmlns:p="http://schemas.openxmlformats.org/presentationml/2006/main">
  <p:tag name="AS_UNIQUEID" val="675"/>
</p:tagLst>
</file>

<file path=ppt/tags/tag132.xml><?xml version="1.0" encoding="utf-8"?>
<p:tagLst xmlns:p="http://schemas.openxmlformats.org/presentationml/2006/main">
  <p:tag name="AS_UNIQUEID" val="676"/>
</p:tagLst>
</file>

<file path=ppt/tags/tag133.xml><?xml version="1.0" encoding="utf-8"?>
<p:tagLst xmlns:p="http://schemas.openxmlformats.org/presentationml/2006/main">
  <p:tag name="AS_UNIQUEID" val="968"/>
</p:tagLst>
</file>

<file path=ppt/tags/tag134.xml><?xml version="1.0" encoding="utf-8"?>
<p:tagLst xmlns:p="http://schemas.openxmlformats.org/presentationml/2006/main">
  <p:tag name="AS_UNIQUEID" val="678"/>
</p:tagLst>
</file>

<file path=ppt/tags/tag135.xml><?xml version="1.0" encoding="utf-8"?>
<p:tagLst xmlns:p="http://schemas.openxmlformats.org/presentationml/2006/main">
  <p:tag name="AS_UNIQUEID" val="679"/>
</p:tagLst>
</file>

<file path=ppt/tags/tag136.xml><?xml version="1.0" encoding="utf-8"?>
<p:tagLst xmlns:p="http://schemas.openxmlformats.org/presentationml/2006/main">
  <p:tag name="AS_UNIQUEID" val="680"/>
</p:tagLst>
</file>

<file path=ppt/tags/tag137.xml><?xml version="1.0" encoding="utf-8"?>
<p:tagLst xmlns:p="http://schemas.openxmlformats.org/presentationml/2006/main">
  <p:tag name="AS_UNIQUEID" val="681"/>
</p:tagLst>
</file>

<file path=ppt/tags/tag138.xml><?xml version="1.0" encoding="utf-8"?>
<p:tagLst xmlns:p="http://schemas.openxmlformats.org/presentationml/2006/main">
  <p:tag name="AS_UNIQUEID" val="682"/>
</p:tagLst>
</file>

<file path=ppt/tags/tag139.xml><?xml version="1.0" encoding="utf-8"?>
<p:tagLst xmlns:p="http://schemas.openxmlformats.org/presentationml/2006/main">
  <p:tag name="AS_UNIQUEID" val="683"/>
</p:tagLst>
</file>

<file path=ppt/tags/tag140.xml><?xml version="1.0" encoding="utf-8"?>
<p:tagLst xmlns:p="http://schemas.openxmlformats.org/presentationml/2006/main">
  <p:tag name="AS_UNIQUEID" val="969"/>
</p:tagLst>
</file>

<file path=ppt/tags/tag141.xml><?xml version="1.0" encoding="utf-8"?>
<p:tagLst xmlns:p="http://schemas.openxmlformats.org/presentationml/2006/main">
  <p:tag name="AS_UNIQUEID" val="685"/>
</p:tagLst>
</file>

<file path=ppt/tags/tag142.xml><?xml version="1.0" encoding="utf-8"?>
<p:tagLst xmlns:p="http://schemas.openxmlformats.org/presentationml/2006/main">
  <p:tag name="AS_UNIQUEID" val="686"/>
</p:tagLst>
</file>

<file path=ppt/tags/tag143.xml><?xml version="1.0" encoding="utf-8"?>
<p:tagLst xmlns:p="http://schemas.openxmlformats.org/presentationml/2006/main">
  <p:tag name="AS_UNIQUEID" val="687"/>
</p:tagLst>
</file>

<file path=ppt/tags/tag144.xml><?xml version="1.0" encoding="utf-8"?>
<p:tagLst xmlns:p="http://schemas.openxmlformats.org/presentationml/2006/main">
  <p:tag name="AS_UNIQUEID" val="970"/>
</p:tagLst>
</file>

<file path=ppt/tags/tag145.xml><?xml version="1.0" encoding="utf-8"?>
<p:tagLst xmlns:p="http://schemas.openxmlformats.org/presentationml/2006/main">
  <p:tag name="AS_UNIQUEID" val="689"/>
</p:tagLst>
</file>

<file path=ppt/tags/tag146.xml><?xml version="1.0" encoding="utf-8"?>
<p:tagLst xmlns:p="http://schemas.openxmlformats.org/presentationml/2006/main">
  <p:tag name="AS_UNIQUEID" val="690"/>
</p:tagLst>
</file>

<file path=ppt/tags/tag147.xml><?xml version="1.0" encoding="utf-8"?>
<p:tagLst xmlns:p="http://schemas.openxmlformats.org/presentationml/2006/main">
  <p:tag name="AS_UNIQUEID" val="691"/>
</p:tagLst>
</file>

<file path=ppt/tags/tag148.xml><?xml version="1.0" encoding="utf-8"?>
<p:tagLst xmlns:p="http://schemas.openxmlformats.org/presentationml/2006/main">
  <p:tag name="AS_UNIQUEID" val="692"/>
</p:tagLst>
</file>

<file path=ppt/tags/tag149.xml><?xml version="1.0" encoding="utf-8"?>
<p:tagLst xmlns:p="http://schemas.openxmlformats.org/presentationml/2006/main">
  <p:tag name="AS_UNIQUEID" val="434"/>
</p:tagLst>
</file>

<file path=ppt/tags/tag150.xml><?xml version="1.0" encoding="utf-8"?>
<p:tagLst xmlns:p="http://schemas.openxmlformats.org/presentationml/2006/main">
  <p:tag name="AS_UNIQUEID" val="971"/>
</p:tagLst>
</file>

<file path=ppt/tags/tag151.xml><?xml version="1.0" encoding="utf-8"?>
<p:tagLst xmlns:p="http://schemas.openxmlformats.org/presentationml/2006/main">
  <p:tag name="AS_UNIQUEID" val="972"/>
</p:tagLst>
</file>

<file path=ppt/tags/tag152.xml><?xml version="1.0" encoding="utf-8"?>
<p:tagLst xmlns:p="http://schemas.openxmlformats.org/presentationml/2006/main">
  <p:tag name="AS_UNIQUEID" val="694"/>
</p:tagLst>
</file>

<file path=ppt/tags/tag153.xml><?xml version="1.0" encoding="utf-8"?>
<p:tagLst xmlns:p="http://schemas.openxmlformats.org/presentationml/2006/main">
  <p:tag name="AS_UNIQUEID" val="695"/>
</p:tagLst>
</file>

<file path=ppt/tags/tag154.xml><?xml version="1.0" encoding="utf-8"?>
<p:tagLst xmlns:p="http://schemas.openxmlformats.org/presentationml/2006/main">
  <p:tag name="AS_UNIQUEID" val="696"/>
</p:tagLst>
</file>

<file path=ppt/tags/tag155.xml><?xml version="1.0" encoding="utf-8"?>
<p:tagLst xmlns:p="http://schemas.openxmlformats.org/presentationml/2006/main">
  <p:tag name="AS_UNIQUEID" val="973"/>
</p:tagLst>
</file>

<file path=ppt/tags/tag156.xml><?xml version="1.0" encoding="utf-8"?>
<p:tagLst xmlns:p="http://schemas.openxmlformats.org/presentationml/2006/main">
  <p:tag name="AS_UNIQUEID" val="698"/>
</p:tagLst>
</file>

<file path=ppt/tags/tag157.xml><?xml version="1.0" encoding="utf-8"?>
<p:tagLst xmlns:p="http://schemas.openxmlformats.org/presentationml/2006/main">
  <p:tag name="AS_UNIQUEID" val="699"/>
</p:tagLst>
</file>

<file path=ppt/tags/tag158.xml><?xml version="1.0" encoding="utf-8"?>
<p:tagLst xmlns:p="http://schemas.openxmlformats.org/presentationml/2006/main">
  <p:tag name="AS_UNIQUEID" val="700"/>
</p:tagLst>
</file>

<file path=ppt/tags/tag159.xml><?xml version="1.0" encoding="utf-8"?>
<p:tagLst xmlns:p="http://schemas.openxmlformats.org/presentationml/2006/main">
  <p:tag name="AS_UNIQUEID" val="974"/>
</p:tagLst>
</file>

<file path=ppt/tags/tag160.xml><?xml version="1.0" encoding="utf-8"?>
<p:tagLst xmlns:p="http://schemas.openxmlformats.org/presentationml/2006/main">
  <p:tag name="AS_UNIQUEID" val="694"/>
</p:tagLst>
</file>

<file path=ppt/tags/tag161.xml><?xml version="1.0" encoding="utf-8"?>
<p:tagLst xmlns:p="http://schemas.openxmlformats.org/presentationml/2006/main">
  <p:tag name="AS_UNIQUEID" val="695"/>
</p:tagLst>
</file>

<file path=ppt/tags/tag162.xml><?xml version="1.0" encoding="utf-8"?>
<p:tagLst xmlns:p="http://schemas.openxmlformats.org/presentationml/2006/main">
  <p:tag name="AS_UNIQUEID" val="696"/>
</p:tagLst>
</file>

<file path=ppt/tags/tag163.xml><?xml version="1.0" encoding="utf-8"?>
<p:tagLst xmlns:p="http://schemas.openxmlformats.org/presentationml/2006/main">
  <p:tag name="AS_UNIQUEID" val="975"/>
</p:tagLst>
</file>

<file path=ppt/tags/tag164.xml><?xml version="1.0" encoding="utf-8"?>
<p:tagLst xmlns:p="http://schemas.openxmlformats.org/presentationml/2006/main">
  <p:tag name="AS_UNIQUEID" val="698"/>
</p:tagLst>
</file>

<file path=ppt/tags/tag165.xml><?xml version="1.0" encoding="utf-8"?>
<p:tagLst xmlns:p="http://schemas.openxmlformats.org/presentationml/2006/main">
  <p:tag name="AS_UNIQUEID" val="699"/>
</p:tagLst>
</file>

<file path=ppt/tags/tag166.xml><?xml version="1.0" encoding="utf-8"?>
<p:tagLst xmlns:p="http://schemas.openxmlformats.org/presentationml/2006/main">
  <p:tag name="AS_UNIQUEID" val="700"/>
</p:tagLst>
</file>

<file path=ppt/tags/tag167.xml><?xml version="1.0" encoding="utf-8"?>
<p:tagLst xmlns:p="http://schemas.openxmlformats.org/presentationml/2006/main">
  <p:tag name="AS_UNIQUEID" val="976"/>
</p:tagLst>
</file>

<file path=ppt/tags/tag168.xml><?xml version="1.0" encoding="utf-8"?>
<p:tagLst xmlns:p="http://schemas.openxmlformats.org/presentationml/2006/main">
  <p:tag name="AS_UNIQUEID" val="694"/>
</p:tagLst>
</file>

<file path=ppt/tags/tag169.xml><?xml version="1.0" encoding="utf-8"?>
<p:tagLst xmlns:p="http://schemas.openxmlformats.org/presentationml/2006/main">
  <p:tag name="AS_UNIQUEID" val="695"/>
</p:tagLst>
</file>

<file path=ppt/tags/tag170.xml><?xml version="1.0" encoding="utf-8"?>
<p:tagLst xmlns:p="http://schemas.openxmlformats.org/presentationml/2006/main">
  <p:tag name="AS_UNIQUEID" val="696"/>
</p:tagLst>
</file>

<file path=ppt/tags/tag171.xml><?xml version="1.0" encoding="utf-8"?>
<p:tagLst xmlns:p="http://schemas.openxmlformats.org/presentationml/2006/main">
  <p:tag name="AS_UNIQUEID" val="977"/>
</p:tagLst>
</file>

<file path=ppt/tags/tag172.xml><?xml version="1.0" encoding="utf-8"?>
<p:tagLst xmlns:p="http://schemas.openxmlformats.org/presentationml/2006/main">
  <p:tag name="AS_UNIQUEID" val="699"/>
</p:tagLst>
</file>

<file path=ppt/tags/tag173.xml><?xml version="1.0" encoding="utf-8"?>
<p:tagLst xmlns:p="http://schemas.openxmlformats.org/presentationml/2006/main">
  <p:tag name="AS_UNIQUEID" val="700"/>
</p:tagLst>
</file>

<file path=ppt/tags/tag174.xml><?xml version="1.0" encoding="utf-8"?>
<p:tagLst xmlns:p="http://schemas.openxmlformats.org/presentationml/2006/main">
  <p:tag name="AS_UNIQUEID" val="978"/>
</p:tagLst>
</file>

<file path=ppt/tags/tag175.xml><?xml version="1.0" encoding="utf-8"?>
<p:tagLst xmlns:p="http://schemas.openxmlformats.org/presentationml/2006/main">
  <p:tag name="AS_UNIQUEID" val="979"/>
</p:tagLst>
</file>

<file path=ppt/tags/tag176.xml><?xml version="1.0" encoding="utf-8"?>
<p:tagLst xmlns:p="http://schemas.openxmlformats.org/presentationml/2006/main">
  <p:tag name="AS_UNIQUEID" val="980"/>
</p:tagLst>
</file>

<file path=ppt/tags/tag177.xml><?xml version="1.0" encoding="utf-8"?>
<p:tagLst xmlns:p="http://schemas.openxmlformats.org/presentationml/2006/main">
  <p:tag name="AS_UNIQUEID" val="981"/>
</p:tagLst>
</file>

<file path=ppt/tags/tag178.xml><?xml version="1.0" encoding="utf-8"?>
<p:tagLst xmlns:p="http://schemas.openxmlformats.org/presentationml/2006/main">
  <p:tag name="AS_UNIQUEID" val="742"/>
</p:tagLst>
</file>

<file path=ppt/tags/tag179.xml><?xml version="1.0" encoding="utf-8"?>
<p:tagLst xmlns:p="http://schemas.openxmlformats.org/presentationml/2006/main">
  <p:tag name="AS_UNIQUEID" val="743"/>
</p:tagLst>
</file>

<file path=ppt/tags/tag180.xml><?xml version="1.0" encoding="utf-8"?>
<p:tagLst xmlns:p="http://schemas.openxmlformats.org/presentationml/2006/main">
  <p:tag name="AS_UNIQUEID" val="744"/>
</p:tagLst>
</file>

<file path=ppt/tags/tag181.xml><?xml version="1.0" encoding="utf-8"?>
<p:tagLst xmlns:p="http://schemas.openxmlformats.org/presentationml/2006/main">
  <p:tag name="AS_UNIQUEID" val="982"/>
</p:tagLst>
</file>

<file path=ppt/tags/tag182.xml><?xml version="1.0" encoding="utf-8"?>
<p:tagLst xmlns:p="http://schemas.openxmlformats.org/presentationml/2006/main">
  <p:tag name="AS_UNIQUEID" val="746"/>
</p:tagLst>
</file>

<file path=ppt/tags/tag183.xml><?xml version="1.0" encoding="utf-8"?>
<p:tagLst xmlns:p="http://schemas.openxmlformats.org/presentationml/2006/main">
  <p:tag name="AS_UNIQUEID" val="747"/>
</p:tagLst>
</file>

<file path=ppt/tags/tag184.xml><?xml version="1.0" encoding="utf-8"?>
<p:tagLst xmlns:p="http://schemas.openxmlformats.org/presentationml/2006/main">
  <p:tag name="AS_UNIQUEID" val="748"/>
</p:tagLst>
</file>

<file path=ppt/tags/tag185.xml><?xml version="1.0" encoding="utf-8"?>
<p:tagLst xmlns:p="http://schemas.openxmlformats.org/presentationml/2006/main">
  <p:tag name="AS_UNIQUEID" val="749"/>
</p:tagLst>
</file>

<file path=ppt/tags/tag186.xml><?xml version="1.0" encoding="utf-8"?>
<p:tagLst xmlns:p="http://schemas.openxmlformats.org/presentationml/2006/main">
  <p:tag name="AS_UNIQUEID" val="752"/>
  <p:tag name="KSO_WM_BEAUTIFY_FLAG" val=""/>
</p:tagLst>
</file>

<file path=ppt/tags/tag187.xml><?xml version="1.0" encoding="utf-8"?>
<p:tagLst xmlns:p="http://schemas.openxmlformats.org/presentationml/2006/main">
  <p:tag name="AS_UNIQUEID" val="755"/>
</p:tagLst>
</file>

<file path=ppt/tags/tag188.xml><?xml version="1.0" encoding="utf-8"?>
<p:tagLst xmlns:p="http://schemas.openxmlformats.org/presentationml/2006/main">
  <p:tag name="AS_UNIQUEID" val="983"/>
</p:tagLst>
</file>

<file path=ppt/tags/tag189.xml><?xml version="1.0" encoding="utf-8"?>
<p:tagLst xmlns:p="http://schemas.openxmlformats.org/presentationml/2006/main">
  <p:tag name="AS_UNIQUEID" val="742"/>
</p:tagLst>
</file>

<file path=ppt/tags/tag190.xml><?xml version="1.0" encoding="utf-8"?>
<p:tagLst xmlns:p="http://schemas.openxmlformats.org/presentationml/2006/main">
  <p:tag name="AS_UNIQUEID" val="743"/>
</p:tagLst>
</file>

<file path=ppt/tags/tag191.xml><?xml version="1.0" encoding="utf-8"?>
<p:tagLst xmlns:p="http://schemas.openxmlformats.org/presentationml/2006/main">
  <p:tag name="AS_UNIQUEID" val="744"/>
</p:tagLst>
</file>

<file path=ppt/tags/tag192.xml><?xml version="1.0" encoding="utf-8"?>
<p:tagLst xmlns:p="http://schemas.openxmlformats.org/presentationml/2006/main">
  <p:tag name="AS_UNIQUEID" val="984"/>
</p:tagLst>
</file>

<file path=ppt/tags/tag193.xml><?xml version="1.0" encoding="utf-8"?>
<p:tagLst xmlns:p="http://schemas.openxmlformats.org/presentationml/2006/main">
  <p:tag name="AS_UNIQUEID" val="746"/>
</p:tagLst>
</file>

<file path=ppt/tags/tag194.xml><?xml version="1.0" encoding="utf-8"?>
<p:tagLst xmlns:p="http://schemas.openxmlformats.org/presentationml/2006/main">
  <p:tag name="AS_UNIQUEID" val="747"/>
</p:tagLst>
</file>

<file path=ppt/tags/tag195.xml><?xml version="1.0" encoding="utf-8"?>
<p:tagLst xmlns:p="http://schemas.openxmlformats.org/presentationml/2006/main">
  <p:tag name="AS_UNIQUEID" val="752"/>
  <p:tag name="KSO_WM_BEAUTIFY_FLAG" val=""/>
</p:tagLst>
</file>

<file path=ppt/tags/tag196.xml><?xml version="1.0" encoding="utf-8"?>
<p:tagLst xmlns:p="http://schemas.openxmlformats.org/presentationml/2006/main">
  <p:tag name="AS_UNIQUEID" val="755"/>
</p:tagLst>
</file>

<file path=ppt/tags/tag197.xml><?xml version="1.0" encoding="utf-8"?>
<p:tagLst xmlns:p="http://schemas.openxmlformats.org/presentationml/2006/main">
  <p:tag name="AS_UNIQUEID" val="985"/>
</p:tagLst>
</file>

<file path=ppt/tags/tag198.xml><?xml version="1.0" encoding="utf-8"?>
<p:tagLst xmlns:p="http://schemas.openxmlformats.org/presentationml/2006/main">
  <p:tag name="AS_UNIQUEID" val="986"/>
</p:tagLst>
</file>

<file path=ppt/tags/tag199.xml><?xml version="1.0" encoding="utf-8"?>
<p:tagLst xmlns:p="http://schemas.openxmlformats.org/presentationml/2006/main">
  <p:tag name="AS_UNIQUEID" val="1096"/>
</p:tagLst>
</file>

<file path=ppt/tags/tag200.xml><?xml version="1.0" encoding="utf-8"?>
<p:tagLst xmlns:p="http://schemas.openxmlformats.org/presentationml/2006/main">
  <p:tag name="AS_UNIQUEID" val="1097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Calibri Light</vt:lpstr>
      <vt:lpstr>微软雅黑</vt:lpstr>
      <vt:lpstr>汉仪魏碑简</vt:lpstr>
      <vt:lpstr>宋体</vt:lpstr>
      <vt:lpstr>楷体</vt:lpstr>
      <vt:lpstr>等线 Light</vt:lpstr>
      <vt:lpstr>等线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2024-09-25T18:49:47.843</cp:lastPrinted>
  <dcterms:created xsi:type="dcterms:W3CDTF">2024-09-25T10:49:47Z</dcterms:created>
  <dcterms:modified xsi:type="dcterms:W3CDTF">2024-09-25T10:49:49Z</dcterms:modified>
</cp:coreProperties>
</file>