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39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53996-232D-46ED-AC0A-70F5A8E5C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B8DDC-2E60-4100-9E66-BFB69C3F8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10ED5-E644-4233-BB47-B0557F6C3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3E5DF-4902-43D5-9282-1168121AD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2925D-C06D-4807-848A-EE4958D2B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350CB-9A3D-46E0-86F9-1F5F46DF1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0D4E77-DA75-4176-89BC-FFFAE7D5D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F925C-B05E-4CCB-B4A8-210661EE6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35D30-B8F3-46BC-8E44-D4B7E930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AE8B5-B540-432B-B57B-7902A4B0E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98E41-71EA-4F13-BE26-6A7012FE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384" r:id="rId2"/>
    <p:sldLayoutId id="2147495385" r:id="rId3"/>
    <p:sldLayoutId id="2147495386" r:id="rId4"/>
    <p:sldLayoutId id="2147495387" r:id="rId5"/>
    <p:sldLayoutId id="2147495388" r:id="rId6"/>
    <p:sldLayoutId id="2147495389" r:id="rId7"/>
    <p:sldLayoutId id="2147495390" r:id="rId8"/>
    <p:sldLayoutId id="2147495391" r:id="rId9"/>
    <p:sldLayoutId id="2147495392" r:id="rId10"/>
    <p:sldLayoutId id="214749539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6113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中国化工行业市场规模分析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759709" y="2512046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759710" y="3075305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中国化工行业市场规模现状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2493523" y="2560811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7298689" y="2512046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7298690" y="3075305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中国化工行业市场规模影响因素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7032675" y="2560811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2759723" y="4699621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2759710" y="5262880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中国化工行业市场规模趋势预测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2493523" y="474838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7298875" y="4699621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7298690" y="5262880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中国化工行业市场规模提升策略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28"/>
          <p:cNvCxnSpPr/>
          <p:nvPr>
            <p:custDataLst>
              <p:tags r:id="rId14"/>
            </p:custDataLst>
          </p:nvPr>
        </p:nvCxnSpPr>
        <p:spPr>
          <a:xfrm flipH="1">
            <a:off x="7032675" y="474838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5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中国化工行业市场规模现状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化工行业概述</a:t>
            </a:r>
            <a:endParaRPr lang="zh-CN" altLang="en-US"/>
          </a:p>
        </p:txBody>
      </p:sp>
      <p:sp>
        <p:nvSpPr>
          <p:cNvPr id="104889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中国化工行业市场规模不断扩大，成为全球最大的化工市场之一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化工行业的发展受到政策、技术、市场需求等多方面因素的影响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化工行业是国民经济的重要支柱产业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化工行业涉及多个领域，包括石油化工、基础化工、精细化工等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化工行业市场规模</a:t>
            </a:r>
            <a:endParaRPr lang="zh-CN" altLang="en-US"/>
          </a:p>
        </p:txBody>
      </p:sp>
      <p:sp>
        <p:nvSpPr>
          <p:cNvPr id="104895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2019年中国化工行业市场规模占全球总规模的40%以上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2019年中国化工行业市场规模为4.48万亿元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2019年中国化工行业市场规模同比增长7.5%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预计到2025年中国化工行业市场规模将达到6.5万亿元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化工行业市场结构</a:t>
            </a:r>
            <a:endParaRPr lang="zh-CN" altLang="en-US"/>
          </a:p>
        </p:txBody>
      </p:sp>
      <p:sp>
        <p:nvSpPr>
          <p:cNvPr id="10490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石油化工：占据市场份额较大，产品种类丰富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煤化工：以煤为原料，产品包括甲醇、尿素等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天然气化工：以天然气为原料，产品包括乙炔、甲烷等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生物化工：利用生物技术生产生物基化学品和材料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化工行业市场发展历程</a:t>
            </a:r>
            <a:endParaRPr lang="zh-CN" altLang="en-US"/>
          </a:p>
        </p:txBody>
      </p:sp>
      <p:sp>
        <p:nvSpPr>
          <p:cNvPr id="104907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起步阶段：20世纪50年代，中国化工行业开始起步，主要依靠进口原料进行初级加工。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快速发展阶段：20世纪80年代开始，随着改革开放的深入，中国化工行业进入快速发展阶段，逐步形成了完整的产业链。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转型升级阶段：21世纪初，中国化工行业开始转型升级，加强技术创新和环保治理，提高产品质量和附加值。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高质量发展阶段：近年来，中国化工行业逐步向高质量发展转型，加强产业链协同创新和绿色可持续发展。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4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中国化工行业市场规模影响因素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宏观经济因素</a:t>
            </a:r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经济增长：化工行业的发展与经济增长密切相关，经济增长促进化工行业的发展。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政策法规：政策法规的变化对化工行业产生重大影响，如环保政策、税收政策等。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能源价格：能源是化工行业的重要成本之一，能源价格的变化直接影响化工行业的成本和利润。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国际贸易环境：国际贸易环境的变化对化工行业产生重大影响，如关税、贸易壁垒等。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政策法规因素</a:t>
            </a:r>
            <a:endParaRPr lang="zh-CN" altLang="en-US"/>
          </a:p>
        </p:txBody>
      </p:sp>
      <p:sp>
        <p:nvSpPr>
          <p:cNvPr id="10492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安全法规：对化工企业的安全生产提出更高要求，保障人民生命财产安全。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环保政策：对化工行业产生重大影响，推动行业绿色发展。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产业政策：国家对化工行业的支持政策，促进产业升级和结构调整。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贸易政策：影响化工产品的进出口，对市场规模产生影响。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技术创新因素</a:t>
            </a:r>
            <a:endParaRPr lang="zh-CN" altLang="en-US"/>
          </a:p>
        </p:txBody>
      </p:sp>
      <p:sp>
        <p:nvSpPr>
          <p:cNvPr id="104930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技术创新对化工行业市场规模的影响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技术创新对化工行业未来发展的推动作用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技术创新对化工行业竞争力的提升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技术创新对提高化工产品性能和降低成本的作用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https://d.book118.com/598076113064006040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中国化工行业市场规模分析</vt:lpstr>
      <vt:lpstr>目录</vt:lpstr>
      <vt:lpstr>中国化工行业市场规模现状</vt:lpstr>
      <vt:lpstr>化工行业概述</vt:lpstr>
      <vt:lpstr>化工行业市场规模</vt:lpstr>
      <vt:lpstr>化工行业市场结构</vt:lpstr>
      <vt:lpstr>化工行业市场发展历程</vt:lpstr>
      <vt:lpstr>中国化工行业市场规模影响因素</vt:lpstr>
      <vt:lpstr>宏观经济因素</vt:lpstr>
      <vt:lpstr>政策法规因素</vt:lpstr>
      <vt:lpstr>技术创新因素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2024-09-18T23:07:33.336</cp:lastPrinted>
  <dcterms:created xsi:type="dcterms:W3CDTF">2024-09-18T15:07:33Z</dcterms:created>
  <dcterms:modified xsi:type="dcterms:W3CDTF">2024-09-18T15:07:35Z</dcterms:modified>
</cp:coreProperties>
</file>