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3F54F-9E0A-4640-9B28-8A74C4BDC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5738F-4F20-48BB-8385-7096B792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475FA-CC57-4A18-A53B-21306730B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85283-9F89-48A5-B833-07C3FA711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12AF5-B40D-4D1A-82EA-021B620B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E0943-70AD-40CA-8397-E3521FBA1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B9E4DB-38A1-4060-929F-967FF33D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C4299-1B7F-42DA-8EEC-A58E0A9D8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421AA-CEA8-4917-A676-0AD56CA00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B42F1-FBDA-43AE-9690-8F57D6251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97103-EF15-4BEC-B2B9-1D0904310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612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脂血症护理查房\n## 1.高脂血症的基本概念与病因\n### 1.1高脂血症的定义与分类\n### 1.2高脂血症的发病机制与病因\n### 1.3高脂血症的临床表现与诊断\n## 2.高脂血症患者的护理评估\n### 2.1高脂血症患者的生命体征评估\n### 2.2高脂血症患者的病史评估\n### 2.3高脂血症患者的实验室检查评估\n## 3.高脂血症患者的护理诊断与措施\n### 3.1高脂血症患者的主要护理诊断\n### 3.2高脂血症患者的护理措施\n### 3.3高脂血症患者的健康教育\n## 4.高脂血症患者的并发症护理\n### 4.1高脂血症患者的心血管并发症护理\n### 4.2高脂血症患者的肝脏并发症护理\n### 4.3高脂血症患者的肾脏并发症护理\n## 5.高脂血症患者的心理护理与康复指导\n### 5.1高脂血症患者的心理护理\n### 5.2高脂血症患者的康复指导\n### 5.3高脂血症患者的生活方式调整与长期管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高脂血症护理查房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高脂血症的基本概念与病因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高脂血症的定义与分类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高脂血症的定义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血浆中脂质含量异常升高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脂质包括胆固醇、甘油三酯、磷脂等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分为原发性高脂血症和继发性高脂血症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高脂血症的分类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原发性高脂血症：遗传、环境、年龄等因素引起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继发性高脂血症：疾病、药物、饮食等因素引起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高胆固醇血症、高甘油三酯血症、混合型高脂血症等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高脂血症的发病机制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脂质代谢紊乱：合成、分解、转运、吸收、排泄等环节异常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血管内皮损伤：脂质沉积、炎症反应、氧化应激等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脂肪因子失衡：影响胰岛素敏感性、炎症反应等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高脂血症的病因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遗传因素：家族遗传、基因突变等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环境因素：饮食、运动、吸烟、饮酒等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年龄、性别、疾病、药物等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高脂血症的发病机制与病因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高脂血症的临床表现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无症状：多数患者无明显症状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动脉硬化：颈动脉、冠状动脉、下肢动脉等硬化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胰腺炎：高三酸甘油酯血症引起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黄瘤：皮肤黄色或橙色结节，胆固醇沉着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高脂血症的诊断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血浆脂质检测：胆固醇、甘油三酯、磷脂等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脂蛋白检测：LDL-C、HDL-C、VLDL-C等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辅助检查：心电图、超声心动图、X线等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高脂血症的临床表现与诊断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高脂血症患者的护理评估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高脂血症患者的生命体征评估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脉搏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发病时间、诱因、病程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既往史：高血压、糖尿病、冠心病等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家族史：遗传、家族性疾病等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治疗史：药物、手术、生活方式调整等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高脂血症患者的病史评估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高脂血症患者的实验室检查评估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55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血浆脂质检测：胆固醇、甘油三酯、磷脂等</a:t>
                </a:r>
                <a:endParaRPr/>
              </a:p>
            </p:txBody>
          </p:sp>
          <p:cxnSp>
            <p:nvCxnSpPr>
              <p:cNvPr id="25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0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脂蛋白检测：LDL-C、HDL-C、VLDL-C等</a:t>
                </a:r>
                <a:endParaRPr/>
              </a:p>
            </p:txBody>
          </p:sp>
        </p:grpSp>
        <p:grpSp>
          <p:nvGrpSpPr>
            <p:cNvPr id="265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肝肾功能、电解质、血糖等</a:t>
                </a:r>
                <a:endParaRPr/>
              </a:p>
            </p:txBody>
          </p:sp>
        </p:grpSp>
        <p:grpSp>
          <p:nvGrpSpPr>
            <p:cNvPr id="270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3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心电图、超声心动图、X线等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高脂血症患者的护理诊断与措施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不良心理反应：焦虑、抑郁等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生活方式不良：饮食、运动等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疾病知识缺乏：高脂血症的病因、治疗、预防等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高脂血症患者的主要护理诊断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https://d.book118.com/598076121005006036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高脂血症护理查房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2024-09-15T02:25:17.542</cp:lastPrinted>
  <dcterms:created xsi:type="dcterms:W3CDTF">2024-09-14T18:25:17Z</dcterms:created>
  <dcterms:modified xsi:type="dcterms:W3CDTF">2024-09-14T18:25:19Z</dcterms:modified>
</cp:coreProperties>
</file>