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36648-5F5D-41FF-A48B-6504E86A9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463FB-DC96-44BA-A3C4-D2FEA51D0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F468F-A40D-443B-98D8-07C4FBFE5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5119F-666E-4B9F-976F-E7357FBA3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C6035B-C02B-4C60-9BC4-0285EB445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F6162C-8AFB-4C52-AE56-3A4B16FA0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A6EC2F-EFA5-4D0E-9358-EC8D54C65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5DA95-E42D-441E-B358-7D4BE1481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78C46-316C-4C9B-A270-FAAAB117C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83CAD-028E-4770-B98F-6C30DADC3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4FD41-111D-4E49-A5A2-42CAF9B8F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77070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职业病防治预防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职业病防治的重要性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职业病防治措施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职业病防治法律法规与政策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职业病概述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职业病是指在特定职业环境下，由于各种因素影响，导致劳动者患上的与工作相关的疾病。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职业病可以分为尘肺病、职业中毒、物理因素所致职业病、职业性传染病等。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长期吸入生产性粉尘引起的以肺组织纤维化为主的疾病，常见的有矽肺、煤工尘肺、石棉肺等。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尘肺病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由于接触有毒物质引起的中毒性疾病，常见的有铅中毒、汞中毒、苯中毒等。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职业中毒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由于长时间接触高温、噪声、振动等物理因素引起的职业病，如噪声聋、振动病等。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物理因素所致职业病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由于接触传染病病原菌引起的职业病，如炭疽、布氏杆菌病等。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职业性传染病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常见职业病类型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职业病的发生主要与工作环境中的有害因素有关，如不良的物理环境、化学物质、生物因素等。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职业病不仅对劳动者的身体健康造成危害，还会对其家庭和社会造成负担，影响劳动生产率和生活质量。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职业病发生的原因与危害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职业病防治的重要性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通过有效的职业病防治措施，可以降低员工患职业病的风险，保障员工的身体健康和生命安全。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预防职业病的发生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维护员工权益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250" r="2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为员工提供职业病防治服务，是维护员工权益的重要体现，有助于提高员工的归属感和忠诚度。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健康的员工能够更好地享受生活和工作，提高生活质量和工作满意度。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保障员工健康与权益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减少职业病的发生，降低员工因病缺勤的情况，有助于维持生产线的稳定性和连续性，提高生产效率。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降低缺勤率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员工身体健康、精神饱满，能够更好地完成工作任务，提高工作质量和效率。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通过职业病防治预防措施，提高员工的生产效率和工作质量，有助于增强企业的市场竞争力。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提高生产效率与工作质量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通过有效的职业病防治措施，可以降低企业为员工支付的医疗费用和赔偿金，节约成本。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00" r="139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00" b="1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042" r="5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减少医疗费用支出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将有限的资源用于员工职业病防治，可以优化企业资源配置，提高资源利用效率。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优化企业资源配置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降低职业病的发生率，有助于提升企业的经济效益，实现可持续发展。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提升企业经济效益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降低企业医疗保健支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职业病防治措施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为职工提供定期的健康检查服务，及早发现职业病隐患。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实时监测工作场所的有害因素，确保其符合国家卫生标准。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监测有害因素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定期健康检查与监测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优化工作场所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创造良好的通风、光照、温湿度等环境条件，减少职业病发生。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及时更新陈旧设备，采用低毒、低害的替代品。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改善工作环境与设备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https://d.book118.com/598077070100006035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2024-09-14T12:00:58.663</cp:lastPrinted>
  <dcterms:created xsi:type="dcterms:W3CDTF">2024-09-14T04:00:58Z</dcterms:created>
  <dcterms:modified xsi:type="dcterms:W3CDTF">2024-09-14T04:01:00Z</dcterms:modified>
</cp:coreProperties>
</file>