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6D158-F00A-46A3-BFBF-0796C0F85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2BE7E-FFF3-4A97-B215-BF4203C8F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E50B4-E651-4EB6-A0D9-5DC1637A9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275A2-9E68-437F-8061-65E875210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24B40F-E2FA-4815-AD67-0D99250FA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E1111A-FECD-4449-9517-FE28D5038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65D575-EEF5-4A94-A49C-5F1EE2BCA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AB29C-6307-4C24-AE1D-B852ACA54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0569C-5C7E-499C-94CF-8983DC335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3792A-9AC8-473F-996C-C503B3B9C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2696B-E4C9-49F7-B63C-7E94EC902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7710100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课件123反比例函数的图像和性质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反比例函数基本概念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反比例函数图像特征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反比例函数性质探讨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反比例函数在实际问题中应用举例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拓展：复合反比例函数简介与性质初探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反比例函数基本概念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 $y = frac{k}{x}$（$k$ 为常数，$k neq 0$）的函数称为反比例函数。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称为比例系数，决定了函数的图像和性质。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定义与表达式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表达式中的 $k$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反比例函数的定义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自变量 $x$ 的取值范围：由于分母不能为0，因此 $x 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eq 0$，即 $x$ 取全体非零实数。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自变量取值范围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29606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1110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2614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4033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5537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88286" y="3266375"/>
            <a:ext cx="1067181" cy="1387446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315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5811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4392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3069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1651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函数值变化规律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 $k &gt; 0$ 时</a:t>
            </a:r>
          </a:p>
        </p:txBody>
      </p:sp>
      <p:sp>
        <p:nvSpPr>
          <p:cNvPr id="37" name="AutoShape 37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函数图像关于原点对称。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在第二象限和第四象限内，随着 $x$ 的增大，$y$ 值逐渐增大。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在第一象限和第三象限内，随着 $x$ 的增大，$y$ 值逐渐减小。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 $k &lt; 0$ 时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函数图像关于原点对称。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75394" y="3545671"/>
            <a:ext cx="492965" cy="492965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780772" y="3592485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31934" y="3533674"/>
            <a:ext cx="481434" cy="481434"/>
          </a:xfrm>
          <a:custGeom>
            <a:rect l="l" t="t" r="r" b="b"/>
            <a:pathLst>
              <a:path w="304800" h="304800">
                <a:moveTo>
                  <a:pt x="198120" y="121920"/>
                </a:moveTo>
                <a:lnTo>
                  <a:pt x="198120" y="0"/>
                </a:lnTo>
                <a:lnTo>
                  <a:pt x="45720" y="182880"/>
                </a:lnTo>
                <a:lnTo>
                  <a:pt x="106680" y="182880"/>
                </a:lnTo>
                <a:lnTo>
                  <a:pt x="106680" y="304800"/>
                </a:lnTo>
                <a:lnTo>
                  <a:pt x="259080" y="121920"/>
                </a:lnTo>
                <a:lnTo>
                  <a:pt x="19812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929869" y="3526741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515734" y="3526741"/>
            <a:ext cx="495300" cy="49530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102455" y="35267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https://d.book118.com/598077101007006042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2024-09-21T00:36:14.364</cp:lastPrinted>
  <dcterms:created xsi:type="dcterms:W3CDTF">2024-09-20T16:36:14Z</dcterms:created>
  <dcterms:modified xsi:type="dcterms:W3CDTF">2024-09-20T16:36:16Z</dcterms:modified>
</cp:coreProperties>
</file>