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89134-091B-4D30-89E1-CB2A398A3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F79B1-B601-49E5-B265-565F74FCE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16BFD-1260-45AE-94BD-8ED4F0AB3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1DF23-7AF0-40BC-BFA5-407ADEC6F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7A8B49-FA82-47F9-8A06-5DCC97AD8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AE8745-CBDC-4A7D-A52B-0EDB2BE01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442B14-1738-4ECD-A2A7-F816952D9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4DBEE-43CA-4492-9EF7-4EC7B5378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39A76-0EF5-4135-9BE2-86ED3F87D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EB07B-7F94-486A-868D-4AB94B48F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01D24-505A-4275-9339-0C333632A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7714203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635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磷肥竞争格局分析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磷肥行业概述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磷肥行业竞争格局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磷肥行业市场分析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磷肥行业面临的挑战与机遇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磷肥企业竞争力提升策略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磷肥行业概述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磷肥的定义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磷肥是一种以磷为主要养分的肥料，它对于促进植物生长和发育、提高果实产量和品质具有重要作用。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磷肥的作用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磷肥对于农业和园艺业具有重要意义，它可以促进植物根系发育、花芽分化、果实成熟等过程，提高作物抵抗病虫害的能力。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磷肥的定义和作用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磷肥的生产工艺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磷肥的生产主要依赖于磷矿石的开采和加工，一般包括破碎、磨细、浮选和化学处理等环节。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磷肥生产流程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磷肥的生产流程包括将磷矿石进行破碎和磨细，然后进行浮选和化学处理，最终得到磷肥产品。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磷肥的生产工艺及流程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目前，全球磷肥行业呈现出稳步增长的趋势，市场需求不断扩大，同时磷肥生产技术也不断得到改进和优化。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磷肥行业发展现状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未来，随着全球人口的增长和农业现代化的推进，磷肥行业将继续保持增长态势，同时对于环保和可持续发展的要求也将越来越高。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磷肥行业发展趋势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磷肥行业的发展现状及趋势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磷肥行业竞争格局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国内主要磷肥生产企业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中国磷肥产量和消费量均居世界前列，国内主要磷肥生产企业包括云天化、兴发集团、鲁北化工、湖北宜化、司尔特等。这些企业在国内磷肥市场中占据重要地位，具备较强的竞争力。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国外主要磷肥生产企业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国际磷肥市场的主要生产商包括摩洛哥磷酸盐集团（MOP）、雅苒国际集团（YARA）、美盛公司（Mosaic）、以色列化学公司（ICL）等。这些企业在国际市场上具有较强的竞争力和品牌影响力。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国内外主要磷肥生产企业概况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磷肥企业具备以下竞争优势：一是国内资源保障能力强，国内磷矿资源丰富，为企业提供了较为稳定的原料供应；二是生产成本低，国内磷肥企业的生产成本相对较低，因此在价格上具有竞争力；三是市场反应速度快，国内企业更加了解国内市场需求和变化，能够迅速调整生产和销售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国内磷肥企业也存在以下劣势：一是品牌影响力不足，相比国际知名品牌，国内企业在品牌建设和市场推广方面存在差距；二是技术创新能力和高端产品研发能力不足，缺乏引领行业发展的核心技术；三是环保压力大，随着环保政策趋严，国内企业在环保方面的投入和压力逐渐增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劣势分析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国内磷肥企业的竞争优势与劣势分析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磷肥行业的竞争特点主要体现在以下几个方面：一是产品质量和价格的竞争，磷肥作为一种常规肥料，产品质量和价格是影响消费者选择的主要因素；二是渠道和销售网络的竞争，建立完善的销售网络和渠道能够更好地满足市场需求；三是技术和产品创新的竞争，具备技术研发和产品创新能力的企业能够在市场中占据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国内磷肥市场格局基本稳定，主要生产企业包括云天化、兴发集团、鲁北化工、湖北宜化、司尔特等。这些企业在国内磷肥市场中占据重要地位，其中云天化、兴发集团等企业在技术创新、产品质量和销售网络方面具有较强的竞争力，市场地位较为稳固。同时，随着环保政策的趋严和高端产品需求的增长，一些具有环保优势和高端产品研发能力的企业逐渐崭露头角，未来有望在市场中占据更大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磷肥行业的竞争特点及市场格局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磷肥行业市场分析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磷肥市场需求持续增长，但增长速度较慢。这主要是由于国内农业生产结构调整和农民种植效益下降，导致农民对高成本肥料的需求减弱。同时，环保政策的实施也限制了一些落后产能的扩张，制约了磷肥市场的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国外市场需求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对磷肥的需求持续增长，尤其是非洲、南亚等地区的需求增长较快。这主要是由于这些地区的农业生产水平相对较低，对肥料的需求量较大。但是，这些地区往往经济较为落后，购买力较弱，因此对磷肥的价格较为敏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国内市场需求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近年来，磷肥市场价格总体呈现波动下行趋势。这主要是由于国内产能过剩和国外市场竞争加剧所致。同时，环保政策也导致一些高成本产能退出市场，进一步降低了市场价格。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磷肥市场价格受到多种因素的影响，包括国内外市场需求、产能过剩情况、环保政策、原材料成本等。其中，产能过剩和环保政策是影响磷肥市场价格的主要因素。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价格走势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磷肥行业市场价格走势及影响因素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https://d.book118.com/598077142034006033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2024-09-11T03:46:20.495</cp:lastPrinted>
  <dcterms:created xsi:type="dcterms:W3CDTF">2024-09-10T19:46:20Z</dcterms:created>
  <dcterms:modified xsi:type="dcterms:W3CDTF">2024-09-10T19:46:22Z</dcterms:modified>
</cp:coreProperties>
</file>